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4779-AD4C-4278-A753-6236C6FAE7C1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FB76-438E-403E-8442-9A1510203A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523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44779-AD4C-4278-A753-6236C6FAE7C1}" type="datetimeFigureOut">
              <a:rPr lang="hu-HU" smtClean="0"/>
              <a:t>2016.11.27.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FB76-438E-403E-8442-9A1510203A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56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soportba foglalás 5"/>
          <p:cNvGrpSpPr/>
          <p:nvPr/>
        </p:nvGrpSpPr>
        <p:grpSpPr>
          <a:xfrm>
            <a:off x="2478157" y="1775791"/>
            <a:ext cx="2292626" cy="1470992"/>
            <a:chOff x="2478157" y="1775791"/>
            <a:chExt cx="2292626" cy="1470992"/>
          </a:xfrm>
          <a:solidFill>
            <a:srgbClr val="00FF00"/>
          </a:solidFill>
        </p:grpSpPr>
        <p:sp>
          <p:nvSpPr>
            <p:cNvPr id="4" name="Téglalap 3"/>
            <p:cNvSpPr/>
            <p:nvPr/>
          </p:nvSpPr>
          <p:spPr>
            <a:xfrm>
              <a:off x="2478157" y="1775791"/>
              <a:ext cx="2252869" cy="5963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Shape</a:t>
              </a:r>
              <a:r>
                <a:rPr lang="hu-HU" dirty="0"/>
                <a:t> </a:t>
              </a:r>
              <a:r>
                <a:rPr lang="hu-HU" dirty="0" err="1"/>
                <a:t>with</a:t>
              </a:r>
              <a:r>
                <a:rPr lang="hu-HU" dirty="0"/>
                <a:t> </a:t>
              </a:r>
              <a:r>
                <a:rPr lang="hu-HU" dirty="0" err="1"/>
                <a:t>red</a:t>
              </a:r>
              <a:r>
                <a:rPr lang="hu-HU" dirty="0"/>
                <a:t> </a:t>
              </a:r>
              <a:r>
                <a:rPr lang="hu-HU" dirty="0" err="1"/>
                <a:t>color</a:t>
              </a:r>
              <a:endParaRPr lang="hu-HU" dirty="0"/>
            </a:p>
          </p:txBody>
        </p:sp>
        <p:sp>
          <p:nvSpPr>
            <p:cNvPr id="5" name="Téglalap 4"/>
            <p:cNvSpPr/>
            <p:nvPr/>
          </p:nvSpPr>
          <p:spPr>
            <a:xfrm>
              <a:off x="2478157" y="2637183"/>
              <a:ext cx="2292626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Shape</a:t>
              </a:r>
              <a:r>
                <a:rPr lang="hu-HU" dirty="0"/>
                <a:t> </a:t>
              </a:r>
              <a:r>
                <a:rPr lang="hu-HU" dirty="0" err="1"/>
                <a:t>with</a:t>
              </a:r>
              <a:r>
                <a:rPr lang="hu-HU" dirty="0"/>
                <a:t> </a:t>
              </a:r>
              <a:r>
                <a:rPr lang="hu-HU" dirty="0" err="1"/>
                <a:t>blue</a:t>
              </a:r>
              <a:r>
                <a:rPr lang="hu-HU" dirty="0"/>
                <a:t> </a:t>
              </a:r>
              <a:r>
                <a:rPr lang="hu-HU" dirty="0" err="1"/>
                <a:t>color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35650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ztamas</dc:creator>
  <cp:lastModifiedBy>ztamas</cp:lastModifiedBy>
  <cp:revision>3</cp:revision>
  <dcterms:created xsi:type="dcterms:W3CDTF">2016-11-27T14:13:37Z</dcterms:created>
  <dcterms:modified xsi:type="dcterms:W3CDTF">2016-11-27T14:26:11Z</dcterms:modified>
</cp:coreProperties>
</file>