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3"/>
  </p:notesMasterIdLst>
  <p:handoutMasterIdLst>
    <p:handoutMasterId r:id="rId4"/>
  </p:handoutMasterIdLst>
  <p:sldIdLst>
    <p:sldId id="275" r:id="rId2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4F592-9105-E32B-DA20-AB235BCFC5BB}" v="114" dt="2022-09-05T08:17:34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93296810-A885-4BE3-A3E7-6D5BEEA58F3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5E3C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70AD47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  <a:tblStyle styleId="{16D9F66E-5EB9-4882-86FB-DCBF35E3C3E4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BF1E9"/>
          </a:solidFill>
        </a:fill>
      </a:tcStyle>
    </a:wholeTbl>
    <a:band1H>
      <a:tcStyle>
        <a:tcBdr/>
        <a:fill>
          <a:solidFill>
            <a:srgbClr val="D5E3CF"/>
          </a:solidFill>
        </a:fill>
      </a:tcStyle>
    </a:band1H>
    <a:band1V>
      <a:tcStyle>
        <a:tcBdr/>
        <a:fill>
          <a:solidFill>
            <a:srgbClr val="D5E3CF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25402" cap="flat" cmpd="sng" algn="ctr">
              <a:solidFill>
                <a:srgbClr val="70AD47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BF1E9"/>
          </a:solidFill>
        </a:fill>
      </a:tcStyle>
    </a:lastRow>
    <a:firstRow>
      <a:tcTxStyle b="on">
        <a:font>
          <a:latin typeface=""/>
          <a:ea typeface=""/>
          <a:cs typeface=""/>
        </a:font>
      </a:tcTxStyle>
      <a:tcStyle>
        <a:tcBdr/>
        <a:fill>
          <a:solidFill>
            <a:srgbClr val="EBF1E9"/>
          </a:solidFill>
        </a:fill>
      </a:tcStyle>
    </a:firstRow>
  </a:tblStyle>
  <a:tblStyle styleId="{2A488322-F2BA-4B5B-9748-0D474271808F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70AD47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70AD47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DCC97E-B080-4AF8-ACB1-6B7A9DE40FA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CEFF5D9C-AF67-46BB-99FC-848BAB2D5586}">
      <dgm:prSet phldrT="[Text]" custT="1"/>
      <dgm:spPr/>
      <dgm:t>
        <a:bodyPr/>
        <a:lstStyle/>
        <a:p>
          <a:r>
            <a:rPr lang="en-GB" sz="2000" dirty="0">
              <a:latin typeface="Arial"/>
              <a:cs typeface="Arial"/>
            </a:rPr>
            <a:t>Results of all deliberation</a:t>
          </a:r>
        </a:p>
      </dgm:t>
    </dgm:pt>
    <dgm:pt modelId="{EA3EDDB0-E0E8-4000-8DBF-9341197D3753}" type="parTrans" cxnId="{BA069268-50C3-422E-84D7-B7FCADCA2424}">
      <dgm:prSet/>
      <dgm:spPr/>
      <dgm:t>
        <a:bodyPr/>
        <a:lstStyle/>
        <a:p>
          <a:endParaRPr lang="en-GB"/>
        </a:p>
      </dgm:t>
    </dgm:pt>
    <dgm:pt modelId="{39134A6E-CEE7-491B-8E93-4B8FB0BF75FE}" type="sibTrans" cxnId="{BA069268-50C3-422E-84D7-B7FCADCA2424}">
      <dgm:prSet/>
      <dgm:spPr/>
      <dgm:t>
        <a:bodyPr/>
        <a:lstStyle/>
        <a:p>
          <a:endParaRPr lang="en-GB"/>
        </a:p>
      </dgm:t>
    </dgm:pt>
    <dgm:pt modelId="{BC3D771E-2F29-4864-B2BC-85F2B169D4B9}">
      <dgm:prSet phldrT="[Text]" custT="1"/>
      <dgm:spPr/>
      <dgm:t>
        <a:bodyPr/>
        <a:lstStyle/>
        <a:p>
          <a:r>
            <a:rPr lang="en-GB" sz="1600" dirty="0">
              <a:latin typeface="Arial"/>
              <a:cs typeface="Arial"/>
            </a:rPr>
            <a:t>Right </a:t>
          </a:r>
        </a:p>
      </dgm:t>
    </dgm:pt>
    <dgm:pt modelId="{826DB6A9-E371-42BD-A34C-25854ECF1AE4}" type="parTrans" cxnId="{E56F93BB-8685-42AE-9580-7F4B74A6C4BD}">
      <dgm:prSet/>
      <dgm:spPr/>
      <dgm:t>
        <a:bodyPr/>
        <a:lstStyle/>
        <a:p>
          <a:endParaRPr lang="en-GB"/>
        </a:p>
      </dgm:t>
    </dgm:pt>
    <dgm:pt modelId="{2797EB11-B944-4F60-A290-6DC054BE29A1}" type="sibTrans" cxnId="{E56F93BB-8685-42AE-9580-7F4B74A6C4BD}">
      <dgm:prSet/>
      <dgm:spPr/>
      <dgm:t>
        <a:bodyPr/>
        <a:lstStyle/>
        <a:p>
          <a:endParaRPr lang="en-GB"/>
        </a:p>
      </dgm:t>
    </dgm:pt>
    <dgm:pt modelId="{B4B1FF03-FE12-4228-9617-4834D70041F9}">
      <dgm:prSet phldrT="[Text]" custT="1"/>
      <dgm:spPr/>
      <dgm:t>
        <a:bodyPr/>
        <a:lstStyle/>
        <a:p>
          <a:pPr rtl="0"/>
          <a:r>
            <a:rPr lang="en-GB" sz="2000" dirty="0">
              <a:latin typeface="Arial"/>
              <a:cs typeface="Arial"/>
            </a:rPr>
            <a:t>Predictability of Things</a:t>
          </a:r>
        </a:p>
      </dgm:t>
    </dgm:pt>
    <dgm:pt modelId="{D7B8D087-253B-4812-9D98-787C474226B3}" type="parTrans" cxnId="{1334AF86-7356-4CCF-9DFC-3E44B313EB0C}">
      <dgm:prSet/>
      <dgm:spPr/>
      <dgm:t>
        <a:bodyPr/>
        <a:lstStyle/>
        <a:p>
          <a:endParaRPr lang="en-GB"/>
        </a:p>
      </dgm:t>
    </dgm:pt>
    <dgm:pt modelId="{B5A55408-0088-4946-ABCB-C43E75A3CFE3}" type="sibTrans" cxnId="{1334AF86-7356-4CCF-9DFC-3E44B313EB0C}">
      <dgm:prSet/>
      <dgm:spPr/>
      <dgm:t>
        <a:bodyPr/>
        <a:lstStyle/>
        <a:p>
          <a:endParaRPr lang="en-GB"/>
        </a:p>
      </dgm:t>
    </dgm:pt>
    <dgm:pt modelId="{E1D9277F-3919-46DD-B329-A555761CD3E0}">
      <dgm:prSet phldrT="[Text]" custT="1"/>
      <dgm:spPr/>
      <dgm:t>
        <a:bodyPr/>
        <a:lstStyle/>
        <a:p>
          <a:r>
            <a:rPr lang="en-GB" sz="1600" b="0" dirty="0">
              <a:latin typeface="Arial"/>
              <a:cs typeface="Arial"/>
            </a:rPr>
            <a:t>Left</a:t>
          </a:r>
        </a:p>
      </dgm:t>
    </dgm:pt>
    <dgm:pt modelId="{ABEB5E5C-DE4A-4F53-9502-55F29AE60B7E}" type="parTrans" cxnId="{D3477D7B-B7A9-4D8A-9151-0B4E0C00128C}">
      <dgm:prSet/>
      <dgm:spPr/>
      <dgm:t>
        <a:bodyPr/>
        <a:lstStyle/>
        <a:p>
          <a:endParaRPr lang="en-GB"/>
        </a:p>
      </dgm:t>
    </dgm:pt>
    <dgm:pt modelId="{B96E1B65-BD22-4CB7-9871-A50D75375EA2}" type="sibTrans" cxnId="{D3477D7B-B7A9-4D8A-9151-0B4E0C00128C}">
      <dgm:prSet/>
      <dgm:spPr/>
      <dgm:t>
        <a:bodyPr/>
        <a:lstStyle/>
        <a:p>
          <a:endParaRPr lang="en-GB"/>
        </a:p>
      </dgm:t>
    </dgm:pt>
    <dgm:pt modelId="{CB20605F-0F72-4333-8F39-A5C68B4E61E1}">
      <dgm:prSet phldrT="[Text]" custT="1"/>
      <dgm:spPr/>
      <dgm:t>
        <a:bodyPr/>
        <a:lstStyle/>
        <a:p>
          <a:r>
            <a:rPr lang="en-GB" sz="2200" dirty="0">
              <a:latin typeface="Arial"/>
              <a:cs typeface="Arial"/>
            </a:rPr>
            <a:t>Right</a:t>
          </a:r>
        </a:p>
      </dgm:t>
    </dgm:pt>
    <dgm:pt modelId="{21C44694-CC0C-4227-8159-3E0082B7E210}" type="parTrans" cxnId="{A02AE90B-4E0F-4CD0-94E7-B4BF2BA449DC}">
      <dgm:prSet/>
      <dgm:spPr/>
      <dgm:t>
        <a:bodyPr/>
        <a:lstStyle/>
        <a:p>
          <a:endParaRPr lang="en-GB"/>
        </a:p>
      </dgm:t>
    </dgm:pt>
    <dgm:pt modelId="{C9C79EE8-2401-4BC2-B9A6-20DBAC251D80}" type="sibTrans" cxnId="{A02AE90B-4E0F-4CD0-94E7-B4BF2BA449DC}">
      <dgm:prSet/>
      <dgm:spPr/>
      <dgm:t>
        <a:bodyPr/>
        <a:lstStyle/>
        <a:p>
          <a:endParaRPr lang="en-GB"/>
        </a:p>
      </dgm:t>
    </dgm:pt>
    <dgm:pt modelId="{934E18DA-12A6-4BC2-BF14-4EF84166A911}">
      <dgm:prSet phldrT="[Text]" custT="1"/>
      <dgm:spPr/>
      <dgm:t>
        <a:bodyPr/>
        <a:lstStyle/>
        <a:p>
          <a:r>
            <a:rPr lang="en-GB" sz="1600" dirty="0">
              <a:latin typeface="Arial"/>
              <a:cs typeface="Arial"/>
            </a:rPr>
            <a:t>Right</a:t>
          </a:r>
        </a:p>
      </dgm:t>
    </dgm:pt>
    <dgm:pt modelId="{5879C096-5D6C-49B8-B7BA-1BA3D2D275A0}" type="parTrans" cxnId="{E9320423-E4FA-432D-BE4B-3DB5004074FC}">
      <dgm:prSet/>
      <dgm:spPr/>
      <dgm:t>
        <a:bodyPr/>
        <a:lstStyle/>
        <a:p>
          <a:endParaRPr lang="en-GB"/>
        </a:p>
      </dgm:t>
    </dgm:pt>
    <dgm:pt modelId="{CAF23389-7345-45AC-9243-8E0B16940F23}" type="sibTrans" cxnId="{E9320423-E4FA-432D-BE4B-3DB5004074FC}">
      <dgm:prSet/>
      <dgm:spPr/>
      <dgm:t>
        <a:bodyPr/>
        <a:lstStyle/>
        <a:p>
          <a:endParaRPr lang="en-GB"/>
        </a:p>
      </dgm:t>
    </dgm:pt>
    <dgm:pt modelId="{F9A3A4AB-0E95-48C9-BE31-82118B8FD3E7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Sunshine</a:t>
          </a:r>
        </a:p>
      </dgm:t>
    </dgm:pt>
    <dgm:pt modelId="{452F7CB5-6450-4ABF-B470-566683BF95CC}" type="parTrans" cxnId="{B87847D6-DD7E-4E80-8ED9-3326E642E4C7}">
      <dgm:prSet/>
      <dgm:spPr/>
    </dgm:pt>
    <dgm:pt modelId="{5E0BED0F-FB64-4AAD-B3D0-F365470B05DE}" type="sibTrans" cxnId="{B87847D6-DD7E-4E80-8ED9-3326E642E4C7}">
      <dgm:prSet/>
      <dgm:spPr/>
    </dgm:pt>
    <dgm:pt modelId="{7951F868-2F20-4B7F-B188-F0346EEEE8EF}">
      <dgm:prSet phldr="0"/>
      <dgm:spPr/>
      <dgm:t>
        <a:bodyPr/>
        <a:lstStyle/>
        <a:p>
          <a:r>
            <a:rPr lang="en-GB" dirty="0">
              <a:latin typeface="Arial"/>
              <a:cs typeface="Arial"/>
            </a:rPr>
            <a:t>Left</a:t>
          </a:r>
        </a:p>
      </dgm:t>
    </dgm:pt>
    <dgm:pt modelId="{182EF840-7914-4530-98A3-63E08E103E90}" type="parTrans" cxnId="{5A46F8D7-35D8-48D1-882F-58098779CB1D}">
      <dgm:prSet/>
      <dgm:spPr/>
    </dgm:pt>
    <dgm:pt modelId="{8604B4AF-568C-4EAA-89A8-A493551228FD}" type="sibTrans" cxnId="{5A46F8D7-35D8-48D1-882F-58098779CB1D}">
      <dgm:prSet/>
      <dgm:spPr/>
    </dgm:pt>
    <dgm:pt modelId="{7609B045-A134-4726-A3BE-279CDA241F81}">
      <dgm:prSet phldr="0"/>
      <dgm:spPr/>
      <dgm:t>
        <a:bodyPr/>
        <a:lstStyle/>
        <a:p>
          <a:pPr rtl="0"/>
          <a:r>
            <a:rPr lang="en-GB" dirty="0">
              <a:latin typeface="Arial"/>
              <a:cs typeface="Arial"/>
            </a:rPr>
            <a:t>Left</a:t>
          </a:r>
        </a:p>
      </dgm:t>
    </dgm:pt>
    <dgm:pt modelId="{0690DD86-063E-4EC2-94FA-DB355F9D2851}" type="parTrans" cxnId="{07308120-8F3D-4759-A289-46917AA1305F}">
      <dgm:prSet/>
      <dgm:spPr/>
    </dgm:pt>
    <dgm:pt modelId="{9233A8CE-5F82-4E4D-8D96-E8C865449B7D}" type="sibTrans" cxnId="{07308120-8F3D-4759-A289-46917AA1305F}">
      <dgm:prSet/>
      <dgm:spPr/>
    </dgm:pt>
    <dgm:pt modelId="{B34AEEA5-175A-4DBC-86DE-2042C315AA01}" type="pres">
      <dgm:prSet presAssocID="{51DCC97E-B080-4AF8-ACB1-6B7A9DE40FA7}" presName="Name0" presStyleCnt="0">
        <dgm:presLayoutVars>
          <dgm:dir/>
          <dgm:animLvl val="lvl"/>
          <dgm:resizeHandles val="exact"/>
        </dgm:presLayoutVars>
      </dgm:prSet>
      <dgm:spPr/>
    </dgm:pt>
    <dgm:pt modelId="{2311E35B-0B97-44DF-896B-2BA283F530C7}" type="pres">
      <dgm:prSet presAssocID="{F9A3A4AB-0E95-48C9-BE31-82118B8FD3E7}" presName="boxAndChildren" presStyleCnt="0"/>
      <dgm:spPr/>
    </dgm:pt>
    <dgm:pt modelId="{A1AD6B45-B62F-4387-8D59-7376994D8D7F}" type="pres">
      <dgm:prSet presAssocID="{F9A3A4AB-0E95-48C9-BE31-82118B8FD3E7}" presName="parentTextBox" presStyleLbl="node1" presStyleIdx="0" presStyleCnt="3"/>
      <dgm:spPr/>
    </dgm:pt>
    <dgm:pt modelId="{58618DFB-2627-4602-A2CE-2AC429CB7BD5}" type="pres">
      <dgm:prSet presAssocID="{F9A3A4AB-0E95-48C9-BE31-82118B8FD3E7}" presName="entireBox" presStyleLbl="node1" presStyleIdx="0" presStyleCnt="3"/>
      <dgm:spPr/>
    </dgm:pt>
    <dgm:pt modelId="{EB20DAC8-E639-4226-8B2B-662C660859B6}" type="pres">
      <dgm:prSet presAssocID="{F9A3A4AB-0E95-48C9-BE31-82118B8FD3E7}" presName="descendantBox" presStyleCnt="0"/>
      <dgm:spPr/>
    </dgm:pt>
    <dgm:pt modelId="{580B1415-12BD-4F34-9620-93920F68108A}" type="pres">
      <dgm:prSet presAssocID="{7951F868-2F20-4B7F-B188-F0346EEEE8EF}" presName="childTextBox" presStyleLbl="fgAccFollowNode1" presStyleIdx="0" presStyleCnt="6">
        <dgm:presLayoutVars>
          <dgm:bulletEnabled val="1"/>
        </dgm:presLayoutVars>
      </dgm:prSet>
      <dgm:spPr/>
    </dgm:pt>
    <dgm:pt modelId="{015111FF-273C-47C6-A872-D774935E9455}" type="pres">
      <dgm:prSet presAssocID="{934E18DA-12A6-4BC2-BF14-4EF84166A911}" presName="childTextBox" presStyleLbl="fgAccFollowNode1" presStyleIdx="1" presStyleCnt="6">
        <dgm:presLayoutVars>
          <dgm:bulletEnabled val="1"/>
        </dgm:presLayoutVars>
      </dgm:prSet>
      <dgm:spPr/>
    </dgm:pt>
    <dgm:pt modelId="{E1A6C854-AF94-455C-AF0C-231DE8A652B3}" type="pres">
      <dgm:prSet presAssocID="{B5A55408-0088-4946-ABCB-C43E75A3CFE3}" presName="sp" presStyleCnt="0"/>
      <dgm:spPr/>
    </dgm:pt>
    <dgm:pt modelId="{6F735550-3159-4301-987A-9BB637096B85}" type="pres">
      <dgm:prSet presAssocID="{B4B1FF03-FE12-4228-9617-4834D70041F9}" presName="arrowAndChildren" presStyleCnt="0"/>
      <dgm:spPr/>
    </dgm:pt>
    <dgm:pt modelId="{7041C898-C946-474B-9B5A-32D2A95FC730}" type="pres">
      <dgm:prSet presAssocID="{B4B1FF03-FE12-4228-9617-4834D70041F9}" presName="parentTextArrow" presStyleLbl="node1" presStyleIdx="0" presStyleCnt="3"/>
      <dgm:spPr/>
    </dgm:pt>
    <dgm:pt modelId="{E514B585-B34A-4364-816E-49DADDB5F62D}" type="pres">
      <dgm:prSet presAssocID="{B4B1FF03-FE12-4228-9617-4834D70041F9}" presName="arrow" presStyleLbl="node1" presStyleIdx="1" presStyleCnt="3" custLinFactNeighborX="16161" custLinFactNeighborY="-2102"/>
      <dgm:spPr/>
    </dgm:pt>
    <dgm:pt modelId="{17FCCFE1-71AF-4493-9B34-8F04A2A2FB80}" type="pres">
      <dgm:prSet presAssocID="{B4B1FF03-FE12-4228-9617-4834D70041F9}" presName="descendantArrow" presStyleCnt="0"/>
      <dgm:spPr/>
    </dgm:pt>
    <dgm:pt modelId="{E413F244-2D9A-42A5-9E39-89CAF450856F}" type="pres">
      <dgm:prSet presAssocID="{E1D9277F-3919-46DD-B329-A555761CD3E0}" presName="childTextArrow" presStyleLbl="fgAccFollowNode1" presStyleIdx="2" presStyleCnt="6">
        <dgm:presLayoutVars>
          <dgm:bulletEnabled val="1"/>
        </dgm:presLayoutVars>
      </dgm:prSet>
      <dgm:spPr/>
    </dgm:pt>
    <dgm:pt modelId="{E8E6A639-18EE-45C2-AA6C-F43601FC47B9}" type="pres">
      <dgm:prSet presAssocID="{CB20605F-0F72-4333-8F39-A5C68B4E61E1}" presName="childTextArrow" presStyleLbl="fgAccFollowNode1" presStyleIdx="3" presStyleCnt="6">
        <dgm:presLayoutVars>
          <dgm:bulletEnabled val="1"/>
        </dgm:presLayoutVars>
      </dgm:prSet>
      <dgm:spPr/>
    </dgm:pt>
    <dgm:pt modelId="{4FB6F09B-8861-4E20-9CFD-70D99D7B7D7B}" type="pres">
      <dgm:prSet presAssocID="{39134A6E-CEE7-491B-8E93-4B8FB0BF75FE}" presName="sp" presStyleCnt="0"/>
      <dgm:spPr/>
    </dgm:pt>
    <dgm:pt modelId="{1A207455-91D2-43F4-A0CF-F7130A645989}" type="pres">
      <dgm:prSet presAssocID="{CEFF5D9C-AF67-46BB-99FC-848BAB2D5586}" presName="arrowAndChildren" presStyleCnt="0"/>
      <dgm:spPr/>
    </dgm:pt>
    <dgm:pt modelId="{BFE3AECE-280C-4DBE-83D9-00D90C2F48BC}" type="pres">
      <dgm:prSet presAssocID="{CEFF5D9C-AF67-46BB-99FC-848BAB2D5586}" presName="parentTextArrow" presStyleLbl="node1" presStyleIdx="1" presStyleCnt="3"/>
      <dgm:spPr/>
    </dgm:pt>
    <dgm:pt modelId="{694519A0-F775-4502-BABE-E3D5E7434D98}" type="pres">
      <dgm:prSet presAssocID="{CEFF5D9C-AF67-46BB-99FC-848BAB2D5586}" presName="arrow" presStyleLbl="node1" presStyleIdx="2" presStyleCnt="3"/>
      <dgm:spPr/>
    </dgm:pt>
    <dgm:pt modelId="{2BAF0EEE-178A-4E73-BEA3-4CF382A9AA2D}" type="pres">
      <dgm:prSet presAssocID="{CEFF5D9C-AF67-46BB-99FC-848BAB2D5586}" presName="descendantArrow" presStyleCnt="0"/>
      <dgm:spPr/>
    </dgm:pt>
    <dgm:pt modelId="{B303DF00-B7CC-47B4-8DC3-5F53AE6AF93A}" type="pres">
      <dgm:prSet presAssocID="{7609B045-A134-4726-A3BE-279CDA241F81}" presName="childTextArrow" presStyleLbl="fgAccFollowNode1" presStyleIdx="4" presStyleCnt="6">
        <dgm:presLayoutVars>
          <dgm:bulletEnabled val="1"/>
        </dgm:presLayoutVars>
      </dgm:prSet>
      <dgm:spPr/>
    </dgm:pt>
    <dgm:pt modelId="{34648F57-3C0A-4957-9D46-8B0123A5FA03}" type="pres">
      <dgm:prSet presAssocID="{BC3D771E-2F29-4864-B2BC-85F2B169D4B9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01A440B-E637-42DC-AADE-FCA1033FC80F}" type="presOf" srcId="{CB20605F-0F72-4333-8F39-A5C68B4E61E1}" destId="{E8E6A639-18EE-45C2-AA6C-F43601FC47B9}" srcOrd="0" destOrd="0" presId="urn:microsoft.com/office/officeart/2005/8/layout/process4"/>
    <dgm:cxn modelId="{A02AE90B-4E0F-4CD0-94E7-B4BF2BA449DC}" srcId="{B4B1FF03-FE12-4228-9617-4834D70041F9}" destId="{CB20605F-0F72-4333-8F39-A5C68B4E61E1}" srcOrd="1" destOrd="0" parTransId="{21C44694-CC0C-4227-8159-3E0082B7E210}" sibTransId="{C9C79EE8-2401-4BC2-B9A6-20DBAC251D80}"/>
    <dgm:cxn modelId="{07308120-8F3D-4759-A289-46917AA1305F}" srcId="{CEFF5D9C-AF67-46BB-99FC-848BAB2D5586}" destId="{7609B045-A134-4726-A3BE-279CDA241F81}" srcOrd="0" destOrd="0" parTransId="{0690DD86-063E-4EC2-94FA-DB355F9D2851}" sibTransId="{9233A8CE-5F82-4E4D-8D96-E8C865449B7D}"/>
    <dgm:cxn modelId="{E9320423-E4FA-432D-BE4B-3DB5004074FC}" srcId="{F9A3A4AB-0E95-48C9-BE31-82118B8FD3E7}" destId="{934E18DA-12A6-4BC2-BF14-4EF84166A911}" srcOrd="1" destOrd="0" parTransId="{5879C096-5D6C-49B8-B7BA-1BA3D2D275A0}" sibTransId="{CAF23389-7345-45AC-9243-8E0B16940F23}"/>
    <dgm:cxn modelId="{8DEC3B42-74D5-4A7F-B94C-936A53ECC4A3}" type="presOf" srcId="{51DCC97E-B080-4AF8-ACB1-6B7A9DE40FA7}" destId="{B34AEEA5-175A-4DBC-86DE-2042C315AA01}" srcOrd="0" destOrd="0" presId="urn:microsoft.com/office/officeart/2005/8/layout/process4"/>
    <dgm:cxn modelId="{B9438068-D580-4D35-A5F4-A831DBEC8260}" type="presOf" srcId="{B4B1FF03-FE12-4228-9617-4834D70041F9}" destId="{E514B585-B34A-4364-816E-49DADDB5F62D}" srcOrd="1" destOrd="0" presId="urn:microsoft.com/office/officeart/2005/8/layout/process4"/>
    <dgm:cxn modelId="{BA069268-50C3-422E-84D7-B7FCADCA2424}" srcId="{51DCC97E-B080-4AF8-ACB1-6B7A9DE40FA7}" destId="{CEFF5D9C-AF67-46BB-99FC-848BAB2D5586}" srcOrd="0" destOrd="0" parTransId="{EA3EDDB0-E0E8-4000-8DBF-9341197D3753}" sibTransId="{39134A6E-CEE7-491B-8E93-4B8FB0BF75FE}"/>
    <dgm:cxn modelId="{C87CED78-5903-49AB-8BCF-90F38B7FA7F9}" type="presOf" srcId="{F9A3A4AB-0E95-48C9-BE31-82118B8FD3E7}" destId="{A1AD6B45-B62F-4387-8D59-7376994D8D7F}" srcOrd="0" destOrd="0" presId="urn:microsoft.com/office/officeart/2005/8/layout/process4"/>
    <dgm:cxn modelId="{E03CCD5A-C2E0-4B8B-B2AE-5C5DFF6A17F6}" type="presOf" srcId="{CEFF5D9C-AF67-46BB-99FC-848BAB2D5586}" destId="{694519A0-F775-4502-BABE-E3D5E7434D98}" srcOrd="1" destOrd="0" presId="urn:microsoft.com/office/officeart/2005/8/layout/process4"/>
    <dgm:cxn modelId="{D3477D7B-B7A9-4D8A-9151-0B4E0C00128C}" srcId="{B4B1FF03-FE12-4228-9617-4834D70041F9}" destId="{E1D9277F-3919-46DD-B329-A555761CD3E0}" srcOrd="0" destOrd="0" parTransId="{ABEB5E5C-DE4A-4F53-9502-55F29AE60B7E}" sibTransId="{B96E1B65-BD22-4CB7-9871-A50D75375EA2}"/>
    <dgm:cxn modelId="{1334AF86-7356-4CCF-9DFC-3E44B313EB0C}" srcId="{51DCC97E-B080-4AF8-ACB1-6B7A9DE40FA7}" destId="{B4B1FF03-FE12-4228-9617-4834D70041F9}" srcOrd="1" destOrd="0" parTransId="{D7B8D087-253B-4812-9D98-787C474226B3}" sibTransId="{B5A55408-0088-4946-ABCB-C43E75A3CFE3}"/>
    <dgm:cxn modelId="{F734668C-E6F6-4A92-BF3D-B593307C3EE6}" type="presOf" srcId="{7951F868-2F20-4B7F-B188-F0346EEEE8EF}" destId="{580B1415-12BD-4F34-9620-93920F68108A}" srcOrd="0" destOrd="0" presId="urn:microsoft.com/office/officeart/2005/8/layout/process4"/>
    <dgm:cxn modelId="{704D56A9-5265-4136-96BF-418A47863156}" type="presOf" srcId="{7609B045-A134-4726-A3BE-279CDA241F81}" destId="{B303DF00-B7CC-47B4-8DC3-5F53AE6AF93A}" srcOrd="0" destOrd="0" presId="urn:microsoft.com/office/officeart/2005/8/layout/process4"/>
    <dgm:cxn modelId="{5DD1B6B4-8591-4A7C-B5F0-54798DC22466}" type="presOf" srcId="{B4B1FF03-FE12-4228-9617-4834D70041F9}" destId="{7041C898-C946-474B-9B5A-32D2A95FC730}" srcOrd="0" destOrd="0" presId="urn:microsoft.com/office/officeart/2005/8/layout/process4"/>
    <dgm:cxn modelId="{E76A94B7-A307-4CF2-97BA-0FA47996D8E6}" type="presOf" srcId="{BC3D771E-2F29-4864-B2BC-85F2B169D4B9}" destId="{34648F57-3C0A-4957-9D46-8B0123A5FA03}" srcOrd="0" destOrd="0" presId="urn:microsoft.com/office/officeart/2005/8/layout/process4"/>
    <dgm:cxn modelId="{E56F93BB-8685-42AE-9580-7F4B74A6C4BD}" srcId="{CEFF5D9C-AF67-46BB-99FC-848BAB2D5586}" destId="{BC3D771E-2F29-4864-B2BC-85F2B169D4B9}" srcOrd="1" destOrd="0" parTransId="{826DB6A9-E371-42BD-A34C-25854ECF1AE4}" sibTransId="{2797EB11-B944-4F60-A290-6DC054BE29A1}"/>
    <dgm:cxn modelId="{B87847D6-DD7E-4E80-8ED9-3326E642E4C7}" srcId="{51DCC97E-B080-4AF8-ACB1-6B7A9DE40FA7}" destId="{F9A3A4AB-0E95-48C9-BE31-82118B8FD3E7}" srcOrd="2" destOrd="0" parTransId="{452F7CB5-6450-4ABF-B470-566683BF95CC}" sibTransId="{5E0BED0F-FB64-4AAD-B3D0-F365470B05DE}"/>
    <dgm:cxn modelId="{5A46F8D7-35D8-48D1-882F-58098779CB1D}" srcId="{F9A3A4AB-0E95-48C9-BE31-82118B8FD3E7}" destId="{7951F868-2F20-4B7F-B188-F0346EEEE8EF}" srcOrd="0" destOrd="0" parTransId="{182EF840-7914-4530-98A3-63E08E103E90}" sibTransId="{8604B4AF-568C-4EAA-89A8-A493551228FD}"/>
    <dgm:cxn modelId="{6B55F4DF-D0F8-4ADD-94F1-8711D6ABDE03}" type="presOf" srcId="{CEFF5D9C-AF67-46BB-99FC-848BAB2D5586}" destId="{BFE3AECE-280C-4DBE-83D9-00D90C2F48BC}" srcOrd="0" destOrd="0" presId="urn:microsoft.com/office/officeart/2005/8/layout/process4"/>
    <dgm:cxn modelId="{12A1E8EF-F46A-49FA-A375-24CB909360C3}" type="presOf" srcId="{F9A3A4AB-0E95-48C9-BE31-82118B8FD3E7}" destId="{58618DFB-2627-4602-A2CE-2AC429CB7BD5}" srcOrd="1" destOrd="0" presId="urn:microsoft.com/office/officeart/2005/8/layout/process4"/>
    <dgm:cxn modelId="{C560FAF4-FFA9-44D1-BC51-D60F89DCFAF4}" type="presOf" srcId="{934E18DA-12A6-4BC2-BF14-4EF84166A911}" destId="{015111FF-273C-47C6-A872-D774935E9455}" srcOrd="0" destOrd="0" presId="urn:microsoft.com/office/officeart/2005/8/layout/process4"/>
    <dgm:cxn modelId="{177519F5-6EDB-4838-A1B9-D60247CE8D38}" type="presOf" srcId="{E1D9277F-3919-46DD-B329-A555761CD3E0}" destId="{E413F244-2D9A-42A5-9E39-89CAF450856F}" srcOrd="0" destOrd="0" presId="urn:microsoft.com/office/officeart/2005/8/layout/process4"/>
    <dgm:cxn modelId="{C238C171-9EFC-484B-8696-670DC420F799}" type="presParOf" srcId="{B34AEEA5-175A-4DBC-86DE-2042C315AA01}" destId="{2311E35B-0B97-44DF-896B-2BA283F530C7}" srcOrd="0" destOrd="0" presId="urn:microsoft.com/office/officeart/2005/8/layout/process4"/>
    <dgm:cxn modelId="{FE0664A6-CCB1-41A7-B87D-79671D646385}" type="presParOf" srcId="{2311E35B-0B97-44DF-896B-2BA283F530C7}" destId="{A1AD6B45-B62F-4387-8D59-7376994D8D7F}" srcOrd="0" destOrd="0" presId="urn:microsoft.com/office/officeart/2005/8/layout/process4"/>
    <dgm:cxn modelId="{1609F264-A736-4C43-946F-A12C9CD3C31B}" type="presParOf" srcId="{2311E35B-0B97-44DF-896B-2BA283F530C7}" destId="{58618DFB-2627-4602-A2CE-2AC429CB7BD5}" srcOrd="1" destOrd="0" presId="urn:microsoft.com/office/officeart/2005/8/layout/process4"/>
    <dgm:cxn modelId="{29F4792C-D7AF-4909-BB4A-5842895C21C4}" type="presParOf" srcId="{2311E35B-0B97-44DF-896B-2BA283F530C7}" destId="{EB20DAC8-E639-4226-8B2B-662C660859B6}" srcOrd="2" destOrd="0" presId="urn:microsoft.com/office/officeart/2005/8/layout/process4"/>
    <dgm:cxn modelId="{6B2FC483-552E-4285-BA16-03CF6BF43CB3}" type="presParOf" srcId="{EB20DAC8-E639-4226-8B2B-662C660859B6}" destId="{580B1415-12BD-4F34-9620-93920F68108A}" srcOrd="0" destOrd="0" presId="urn:microsoft.com/office/officeart/2005/8/layout/process4"/>
    <dgm:cxn modelId="{7FB19C2D-BAC1-4E0F-BA4A-B22E67B08CD9}" type="presParOf" srcId="{EB20DAC8-E639-4226-8B2B-662C660859B6}" destId="{015111FF-273C-47C6-A872-D774935E9455}" srcOrd="1" destOrd="0" presId="urn:microsoft.com/office/officeart/2005/8/layout/process4"/>
    <dgm:cxn modelId="{08CC5FA6-425C-4320-A12A-8039C363FCD4}" type="presParOf" srcId="{B34AEEA5-175A-4DBC-86DE-2042C315AA01}" destId="{E1A6C854-AF94-455C-AF0C-231DE8A652B3}" srcOrd="1" destOrd="0" presId="urn:microsoft.com/office/officeart/2005/8/layout/process4"/>
    <dgm:cxn modelId="{9E97058D-530E-4225-96AE-46EA85C8A137}" type="presParOf" srcId="{B34AEEA5-175A-4DBC-86DE-2042C315AA01}" destId="{6F735550-3159-4301-987A-9BB637096B85}" srcOrd="2" destOrd="0" presId="urn:microsoft.com/office/officeart/2005/8/layout/process4"/>
    <dgm:cxn modelId="{E1096085-4EEC-44D0-B16E-6E280A0436CE}" type="presParOf" srcId="{6F735550-3159-4301-987A-9BB637096B85}" destId="{7041C898-C946-474B-9B5A-32D2A95FC730}" srcOrd="0" destOrd="0" presId="urn:microsoft.com/office/officeart/2005/8/layout/process4"/>
    <dgm:cxn modelId="{4FE993A7-EEB1-409C-B831-B0FA4120DD4B}" type="presParOf" srcId="{6F735550-3159-4301-987A-9BB637096B85}" destId="{E514B585-B34A-4364-816E-49DADDB5F62D}" srcOrd="1" destOrd="0" presId="urn:microsoft.com/office/officeart/2005/8/layout/process4"/>
    <dgm:cxn modelId="{A91488F6-95A6-4B40-989D-499FE7B94EBD}" type="presParOf" srcId="{6F735550-3159-4301-987A-9BB637096B85}" destId="{17FCCFE1-71AF-4493-9B34-8F04A2A2FB80}" srcOrd="2" destOrd="0" presId="urn:microsoft.com/office/officeart/2005/8/layout/process4"/>
    <dgm:cxn modelId="{7F2C9843-5B88-4249-B003-636A0D09CBA0}" type="presParOf" srcId="{17FCCFE1-71AF-4493-9B34-8F04A2A2FB80}" destId="{E413F244-2D9A-42A5-9E39-89CAF450856F}" srcOrd="0" destOrd="0" presId="urn:microsoft.com/office/officeart/2005/8/layout/process4"/>
    <dgm:cxn modelId="{DBD75938-4DFD-4F7D-B853-50C4C7D60D6A}" type="presParOf" srcId="{17FCCFE1-71AF-4493-9B34-8F04A2A2FB80}" destId="{E8E6A639-18EE-45C2-AA6C-F43601FC47B9}" srcOrd="1" destOrd="0" presId="urn:microsoft.com/office/officeart/2005/8/layout/process4"/>
    <dgm:cxn modelId="{D4DB2694-26AE-4E99-937E-DA6EA2C8F4B4}" type="presParOf" srcId="{B34AEEA5-175A-4DBC-86DE-2042C315AA01}" destId="{4FB6F09B-8861-4E20-9CFD-70D99D7B7D7B}" srcOrd="3" destOrd="0" presId="urn:microsoft.com/office/officeart/2005/8/layout/process4"/>
    <dgm:cxn modelId="{A9ABC60D-3996-4821-83D4-E3934FF83A38}" type="presParOf" srcId="{B34AEEA5-175A-4DBC-86DE-2042C315AA01}" destId="{1A207455-91D2-43F4-A0CF-F7130A645989}" srcOrd="4" destOrd="0" presId="urn:microsoft.com/office/officeart/2005/8/layout/process4"/>
    <dgm:cxn modelId="{E7B73E88-BF33-4335-BD4C-39D47AF771C7}" type="presParOf" srcId="{1A207455-91D2-43F4-A0CF-F7130A645989}" destId="{BFE3AECE-280C-4DBE-83D9-00D90C2F48BC}" srcOrd="0" destOrd="0" presId="urn:microsoft.com/office/officeart/2005/8/layout/process4"/>
    <dgm:cxn modelId="{A594C87A-DEDC-4C51-86C7-403A01971874}" type="presParOf" srcId="{1A207455-91D2-43F4-A0CF-F7130A645989}" destId="{694519A0-F775-4502-BABE-E3D5E7434D98}" srcOrd="1" destOrd="0" presId="urn:microsoft.com/office/officeart/2005/8/layout/process4"/>
    <dgm:cxn modelId="{682C2061-F362-41AC-8683-CD1E85021A32}" type="presParOf" srcId="{1A207455-91D2-43F4-A0CF-F7130A645989}" destId="{2BAF0EEE-178A-4E73-BEA3-4CF382A9AA2D}" srcOrd="2" destOrd="0" presId="urn:microsoft.com/office/officeart/2005/8/layout/process4"/>
    <dgm:cxn modelId="{B2B898E7-D789-471D-941C-4A85E31E713D}" type="presParOf" srcId="{2BAF0EEE-178A-4E73-BEA3-4CF382A9AA2D}" destId="{B303DF00-B7CC-47B4-8DC3-5F53AE6AF93A}" srcOrd="0" destOrd="0" presId="urn:microsoft.com/office/officeart/2005/8/layout/process4"/>
    <dgm:cxn modelId="{E4085D1F-675C-42FC-9354-2C2023650CC3}" type="presParOf" srcId="{2BAF0EEE-178A-4E73-BEA3-4CF382A9AA2D}" destId="{34648F57-3C0A-4957-9D46-8B0123A5FA03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18DFB-2627-4602-A2CE-2AC429CB7BD5}">
      <dsp:nvSpPr>
        <dsp:cNvPr id="0" name=""/>
        <dsp:cNvSpPr/>
      </dsp:nvSpPr>
      <dsp:spPr>
        <a:xfrm>
          <a:off x="0" y="2456612"/>
          <a:ext cx="7886700" cy="8063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>
              <a:latin typeface="Arial"/>
              <a:cs typeface="Arial"/>
            </a:rPr>
            <a:t>Sunshine</a:t>
          </a:r>
        </a:p>
      </dsp:txBody>
      <dsp:txXfrm>
        <a:off x="0" y="2456612"/>
        <a:ext cx="7886700" cy="435410"/>
      </dsp:txXfrm>
    </dsp:sp>
    <dsp:sp modelId="{580B1415-12BD-4F34-9620-93920F68108A}">
      <dsp:nvSpPr>
        <dsp:cNvPr id="0" name=""/>
        <dsp:cNvSpPr/>
      </dsp:nvSpPr>
      <dsp:spPr>
        <a:xfrm>
          <a:off x="0" y="2875895"/>
          <a:ext cx="3943349" cy="370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Arial"/>
              <a:cs typeface="Arial"/>
            </a:rPr>
            <a:t>Left</a:t>
          </a:r>
        </a:p>
      </dsp:txBody>
      <dsp:txXfrm>
        <a:off x="0" y="2875895"/>
        <a:ext cx="3943349" cy="370904"/>
      </dsp:txXfrm>
    </dsp:sp>
    <dsp:sp modelId="{015111FF-273C-47C6-A872-D774935E9455}">
      <dsp:nvSpPr>
        <dsp:cNvPr id="0" name=""/>
        <dsp:cNvSpPr/>
      </dsp:nvSpPr>
      <dsp:spPr>
        <a:xfrm>
          <a:off x="3943350" y="2875895"/>
          <a:ext cx="3943349" cy="3709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/>
              <a:cs typeface="Arial"/>
            </a:rPr>
            <a:t>Right</a:t>
          </a:r>
        </a:p>
      </dsp:txBody>
      <dsp:txXfrm>
        <a:off x="3943350" y="2875895"/>
        <a:ext cx="3943349" cy="370904"/>
      </dsp:txXfrm>
    </dsp:sp>
    <dsp:sp modelId="{E514B585-B34A-4364-816E-49DADDB5F62D}">
      <dsp:nvSpPr>
        <dsp:cNvPr id="0" name=""/>
        <dsp:cNvSpPr/>
      </dsp:nvSpPr>
      <dsp:spPr>
        <a:xfrm rot="10800000">
          <a:off x="0" y="1202527"/>
          <a:ext cx="7886700" cy="12401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/>
              <a:cs typeface="Arial"/>
            </a:rPr>
            <a:t>Predictability of Things</a:t>
          </a:r>
        </a:p>
      </dsp:txBody>
      <dsp:txXfrm rot="-10800000">
        <a:off x="0" y="1202527"/>
        <a:ext cx="7886700" cy="435279"/>
      </dsp:txXfrm>
    </dsp:sp>
    <dsp:sp modelId="{E413F244-2D9A-42A5-9E39-89CAF450856F}">
      <dsp:nvSpPr>
        <dsp:cNvPr id="0" name=""/>
        <dsp:cNvSpPr/>
      </dsp:nvSpPr>
      <dsp:spPr>
        <a:xfrm>
          <a:off x="0" y="1663873"/>
          <a:ext cx="3943349" cy="3707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kern="1200" dirty="0">
              <a:latin typeface="Arial"/>
              <a:cs typeface="Arial"/>
            </a:rPr>
            <a:t>Left</a:t>
          </a:r>
        </a:p>
      </dsp:txBody>
      <dsp:txXfrm>
        <a:off x="0" y="1663873"/>
        <a:ext cx="3943349" cy="370793"/>
      </dsp:txXfrm>
    </dsp:sp>
    <dsp:sp modelId="{E8E6A639-18EE-45C2-AA6C-F43601FC47B9}">
      <dsp:nvSpPr>
        <dsp:cNvPr id="0" name=""/>
        <dsp:cNvSpPr/>
      </dsp:nvSpPr>
      <dsp:spPr>
        <a:xfrm>
          <a:off x="3943350" y="1663873"/>
          <a:ext cx="3943349" cy="3707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>
              <a:latin typeface="Arial"/>
              <a:cs typeface="Arial"/>
            </a:rPr>
            <a:t>Right</a:t>
          </a:r>
        </a:p>
      </dsp:txBody>
      <dsp:txXfrm>
        <a:off x="3943350" y="1663873"/>
        <a:ext cx="3943349" cy="370793"/>
      </dsp:txXfrm>
    </dsp:sp>
    <dsp:sp modelId="{694519A0-F775-4502-BABE-E3D5E7434D98}">
      <dsp:nvSpPr>
        <dsp:cNvPr id="0" name=""/>
        <dsp:cNvSpPr/>
      </dsp:nvSpPr>
      <dsp:spPr>
        <a:xfrm rot="10800000">
          <a:off x="0" y="576"/>
          <a:ext cx="7886700" cy="124011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/>
              <a:cs typeface="Arial"/>
            </a:rPr>
            <a:t>Results of all deliberation</a:t>
          </a:r>
        </a:p>
      </dsp:txBody>
      <dsp:txXfrm rot="-10800000">
        <a:off x="0" y="576"/>
        <a:ext cx="7886700" cy="435279"/>
      </dsp:txXfrm>
    </dsp:sp>
    <dsp:sp modelId="{B303DF00-B7CC-47B4-8DC3-5F53AE6AF93A}">
      <dsp:nvSpPr>
        <dsp:cNvPr id="0" name=""/>
        <dsp:cNvSpPr/>
      </dsp:nvSpPr>
      <dsp:spPr>
        <a:xfrm>
          <a:off x="0" y="435856"/>
          <a:ext cx="3943349" cy="3707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>
              <a:latin typeface="Arial"/>
              <a:cs typeface="Arial"/>
            </a:rPr>
            <a:t>Left</a:t>
          </a:r>
        </a:p>
      </dsp:txBody>
      <dsp:txXfrm>
        <a:off x="0" y="435856"/>
        <a:ext cx="3943349" cy="370793"/>
      </dsp:txXfrm>
    </dsp:sp>
    <dsp:sp modelId="{34648F57-3C0A-4957-9D46-8B0123A5FA03}">
      <dsp:nvSpPr>
        <dsp:cNvPr id="0" name=""/>
        <dsp:cNvSpPr/>
      </dsp:nvSpPr>
      <dsp:spPr>
        <a:xfrm>
          <a:off x="3943350" y="435856"/>
          <a:ext cx="3943349" cy="3707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/>
              <a:cs typeface="Arial"/>
            </a:rPr>
            <a:t>Right </a:t>
          </a:r>
        </a:p>
      </dsp:txBody>
      <dsp:txXfrm>
        <a:off x="3943350" y="435856"/>
        <a:ext cx="3943349" cy="370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F6749-AD35-4537-BEF1-E414EFFF70F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503B8-DEF3-4B6F-BFD9-E096F804E0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95DDC5C-0201-45E6-BA67-DE901926838C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6858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12/11/2024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E6022-B460-4DD2-80B0-1995AA4D46A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E74E1-72E7-45AA-ADC8-D75EF4DD5E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5471EBF-D713-4D5F-B9BC-4AB089839B2D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513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F465A7-89C7-450B-9C2E-C31D4B516D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7952F-95E4-48FB-A15C-E193FA10CA1A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03FAFACE-7C99-428C-878D-D95A75973438}" type="datetime1">
              <a:rPr lang="en-US"/>
              <a:pPr lvl="0"/>
              <a:t>12/11/2024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F456847-0655-494B-9F32-8723B1632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55F928B-5C0B-45CE-8229-8BCDB169CD2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CE5D7-547A-4F47-99FE-A3BD5770EC7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1A4C3-C6DC-4953-B7F0-30F5F1AE42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6858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49F4E85-FF0B-476D-A379-608AB04765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86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342900" marR="0" lvl="1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685800" marR="0" lvl="2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028700" marR="0" lvl="3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371600" marR="0" lvl="4" indent="0" algn="l" defTabSz="6858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9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8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>
            <a:extLst>
              <a:ext uri="{FF2B5EF4-FFF2-40B4-BE49-F238E27FC236}">
                <a16:creationId xmlns:a16="http://schemas.microsoft.com/office/drawing/2014/main" id="{510504C3-5117-4779-A3FD-522EBEF4D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9253624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319757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SUSE_16x9_Template_2016%20v7_ks</Template>
  <TotalTime>242</TotalTime>
  <Words>14</Words>
  <Application>Microsoft Office PowerPoint</Application>
  <PresentationFormat>Diavetítés a képernyőre (16:9 oldalarány)</PresentationFormat>
  <Paragraphs>9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FY20 Q1 HC Approvals</dc:title>
  <dc:creator>HM</dc:creator>
  <cp:lastModifiedBy>Tünde Tóth</cp:lastModifiedBy>
  <cp:revision>190</cp:revision>
  <dcterms:created xsi:type="dcterms:W3CDTF">2019-07-22T16:48:18Z</dcterms:created>
  <dcterms:modified xsi:type="dcterms:W3CDTF">2024-12-11T16:37:35Z</dcterms:modified>
</cp:coreProperties>
</file>