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E230-B704-4FC1-BB91-180433C5B09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D8E5-FAD8-4460-BF6B-8943B3CB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>
                    <a:alpha val="25000"/>
                  </a:srgbClr>
                </a:solidFill>
              </a:rPr>
              <a:t>Hello!</a:t>
            </a:r>
            <a:endParaRPr lang="en-US" dirty="0">
              <a:solidFill>
                <a:srgbClr val="FF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1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vmiklos</dc:creator>
  <cp:lastModifiedBy>vmiklos</cp:lastModifiedBy>
  <cp:revision>1</cp:revision>
  <dcterms:created xsi:type="dcterms:W3CDTF">2019-11-21T11:00:04Z</dcterms:created>
  <dcterms:modified xsi:type="dcterms:W3CDTF">2019-11-21T11:01:03Z</dcterms:modified>
</cp:coreProperties>
</file>