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3520800" y="990360"/>
            <a:ext cx="3034440" cy="36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2019-01-31T13:46:07Z</dcterms:created>
  <dc:creator/>
  <dc:description/>
  <dc:language>en-US</dc:language>
  <cp:lastModifiedBy/>
  <dcterms:modified xsi:type="dcterms:W3CDTF">2019-02-04T11:54:03Z</dcterms:modified>
  <cp:revision>5</cp:revision>
  <dc:subject/>
  <dc:title/>
</cp:coreProperties>
</file>