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CDB0-76CF-46F7-A9FC-7CCFE191CD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80B85B-A5AE-4CD6-A93E-DE95E02963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EAF7A-4E7B-4311-8031-1D1EBBEC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DFBD-6C43-4A84-962A-46A37C4A0C6E}" type="datetimeFigureOut">
              <a:rPr lang="hu-HU" smtClean="0"/>
              <a:t>2021.03.22.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4D180-2810-4E12-B858-32ABE062A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263CD-5DB0-4253-921D-8D9C49A4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D0A4-480C-4B82-BD30-3186BEE295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975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C10E-568C-4ED5-BAD8-75C12F68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21F62-D639-4ECE-90BB-A845270F3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E58E0-A67A-45F2-B26C-55DF8974C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DFBD-6C43-4A84-962A-46A37C4A0C6E}" type="datetimeFigureOut">
              <a:rPr lang="hu-HU" smtClean="0"/>
              <a:t>2021.03.22.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8193D-0DCA-4FF4-8030-A51999135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228CF-DE5B-42E5-B6C7-9BD109AC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D0A4-480C-4B82-BD30-3186BEE295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0244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64AE87-E92E-4F3A-AB89-EEC541B92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C5EF7-43E0-40E6-BC4C-E0990AC683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780E7-ED7B-4F95-8779-E62208281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DFBD-6C43-4A84-962A-46A37C4A0C6E}" type="datetimeFigureOut">
              <a:rPr lang="hu-HU" smtClean="0"/>
              <a:t>2021.03.22.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B1056-E333-4E37-B9E2-338A1A2F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A7CD2-AEED-4E9F-92DD-94784940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D0A4-480C-4B82-BD30-3186BEE295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986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176D-3B93-4992-AC4B-28217048B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44182-AF5D-4F50-9F81-E919D558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5EA1F-AA05-4B59-9933-8413E55D7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DFBD-6C43-4A84-962A-46A37C4A0C6E}" type="datetimeFigureOut">
              <a:rPr lang="hu-HU" smtClean="0"/>
              <a:t>2021.03.22.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291EE-9FA0-44C3-A426-0F6DCD7E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A03B-F3C7-4888-8E99-77B0D4744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D0A4-480C-4B82-BD30-3186BEE295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206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212F-4C2C-4BAE-87BA-50952C9A5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D492E-D1C0-4923-8B72-6337C3966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01471-84FC-4E32-9BB0-DC6542D8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DFBD-6C43-4A84-962A-46A37C4A0C6E}" type="datetimeFigureOut">
              <a:rPr lang="hu-HU" smtClean="0"/>
              <a:t>2021.03.22.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D7DB1-26E5-45B9-B2B3-D4DADA39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0D297-D3C3-4B9A-A9AD-FCE511AF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D0A4-480C-4B82-BD30-3186BEE295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542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8BA1-44DA-43E3-8B24-C2C512A68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E388-ED47-424C-B58B-6B2D7EEAB9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BFAC3-ED34-4337-966C-45B6DE4CD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DD7D7-20E5-45EA-82A3-CDCAD9D04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DFBD-6C43-4A84-962A-46A37C4A0C6E}" type="datetimeFigureOut">
              <a:rPr lang="hu-HU" smtClean="0"/>
              <a:t>2021.03.22.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0E614-8C24-4201-8F2B-2AF49ED9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6FA4E-F518-4548-9FE6-D3BD7079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D0A4-480C-4B82-BD30-3186BEE295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725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12FF8-B98B-4174-972A-20C7B2CC8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7930F-FD2F-4B2A-95FA-BF645E0DA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5A3EA-DBE0-4AF5-BF63-A80F0ED34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1ED80-14BA-45E2-929C-F26BF765B9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529B82-FA16-4B8E-AC12-BFCF618D4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590248-65A9-4EA9-B425-A099B0CE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DFBD-6C43-4A84-962A-46A37C4A0C6E}" type="datetimeFigureOut">
              <a:rPr lang="hu-HU" smtClean="0"/>
              <a:t>2021.03.22.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C82568-87E2-4EE0-8CFA-6EB2D1EFF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FD7CD-0EC3-434C-AC79-8B9D3474E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D0A4-480C-4B82-BD30-3186BEE295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353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5DF0A-CCA1-40A0-9E9B-CBCA3AE59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30FA9-FC8D-4447-AE78-96EA9B7D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DFBD-6C43-4A84-962A-46A37C4A0C6E}" type="datetimeFigureOut">
              <a:rPr lang="hu-HU" smtClean="0"/>
              <a:t>2021.03.22.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A17040-3284-4CB5-8038-4609E7382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97CE1-6BA1-4B2D-92BE-29DACA75A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D0A4-480C-4B82-BD30-3186BEE295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8383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FE0BD-7357-4865-A2B7-11EE010D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DFBD-6C43-4A84-962A-46A37C4A0C6E}" type="datetimeFigureOut">
              <a:rPr lang="hu-HU" smtClean="0"/>
              <a:t>2021.03.22.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407845-2489-4DB7-A99E-CDB01731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9AB98-4DFA-4478-87A3-6331B777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D0A4-480C-4B82-BD30-3186BEE295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6681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7E289-1772-4782-8F10-4066CAC8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0D40B-78AF-4FCF-A75F-99BA9B405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B77E4-249D-44CF-80CC-48F7F2919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7A4EB-1916-4435-BF35-9CEC7830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DFBD-6C43-4A84-962A-46A37C4A0C6E}" type="datetimeFigureOut">
              <a:rPr lang="hu-HU" smtClean="0"/>
              <a:t>2021.03.22.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62DCA-6D22-4CC2-818B-F858B71FF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F8D66-3884-4FA6-BB2C-7DD79CB0A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D0A4-480C-4B82-BD30-3186BEE295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979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08E36-4EC1-4BEA-9E29-5EBCE5798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76131-F5F9-4687-A7F6-896ABAE92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3F5BC-AAD0-439A-9272-6403F7F99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4A5EF-9421-4114-B797-E5EED9350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DFBD-6C43-4A84-962A-46A37C4A0C6E}" type="datetimeFigureOut">
              <a:rPr lang="hu-HU" smtClean="0"/>
              <a:t>2021.03.22.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03B61-95C5-43DD-B04C-BB3A1EC1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DB3CF-942C-4B7A-BC8B-0F31EA2D9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78D0A4-480C-4B82-BD30-3186BEE295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386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EEB882-50C4-412D-92C2-112AFEFD2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62619-D60C-43FA-B1D4-B6A9DED98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76EBC-361C-4539-BFB6-CCB772532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9DFBD-6C43-4A84-962A-46A37C4A0C6E}" type="datetimeFigureOut">
              <a:rPr lang="hu-HU" smtClean="0"/>
              <a:t>2021.03.22.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D561C-B35F-4BDE-9081-D9B46A7DB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E16DD-4C04-4858-9BEA-F3CABDC2D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8D0A4-480C-4B82-BD30-3186BEE295D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5669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1782F-E006-4219-B021-D6FC19D2BD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38AC5-3008-41A0-82CE-2EA1AA68FB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9228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Bakos Attila Károly</dc:creator>
  <cp:lastModifiedBy>Bakos Attila Károly</cp:lastModifiedBy>
  <cp:revision>1</cp:revision>
  <dcterms:created xsi:type="dcterms:W3CDTF">2021-03-22T15:53:23Z</dcterms:created>
  <dcterms:modified xsi:type="dcterms:W3CDTF">2021-03-22T15:53:23Z</dcterms:modified>
</cp:coreProperties>
</file>