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99FFCC"/>
    <a:srgbClr val="FF3399"/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79" d="100"/>
          <a:sy n="79" d="100"/>
        </p:scale>
        <p:origin x="-1584" y="-82"/>
      </p:cViewPr>
      <p:guideLst>
        <p:guide orient="horz" pos="214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眉占位符 1024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3" name="日期占位符 10242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200" noProof="1"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8676" name="幻灯片图像占位符 1024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245" name="文本占位符 1024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页脚占位符 10245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noProof="1"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47" name="灯片编号占位符 10246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7EA238FD-0194-412F-99F1-278496D683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1989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07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307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0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C3A26-F4FE-44CE-A4E2-66C6FA2DC1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07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513C5BE6-6C53-4D0E-BF8A-2452E9154A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2" name="图片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72488" y="0"/>
            <a:ext cx="671512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文本框 13315"/>
          <p:cNvSpPr txBox="1">
            <a:spLocks noChangeArrowheads="1"/>
          </p:cNvSpPr>
          <p:nvPr/>
        </p:nvSpPr>
        <p:spPr bwMode="auto">
          <a:xfrm>
            <a:off x="3997325" y="3933825"/>
            <a:ext cx="915988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800" b="1" dirty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林嗣环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 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第一PPT模板网-WWW.1PPT.COM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subject>第一PPT模板网-WWW.1PPT.COM</dc:subject>
  <dc:creator>第一PPT模板网-WWW.1PPT.COM</dc:creator>
  <cp:keywords>第一PPT模板网-WWW.1PPT.COM</cp:keywords>
  <dc:description>第一PPT模板网-WWW.1PPT.COM</dc:description>
  <cp:lastModifiedBy>xisco</cp:lastModifiedBy>
  <cp:revision>8</cp:revision>
  <dcterms:modified xsi:type="dcterms:W3CDTF">2020-07-10T14:38:49Z</dcterms:modified>
  <cp:category>第一PPT模板网-WWW.1PPT.COM</cp:category>
</cp:coreProperties>
</file>