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DC26-7D53-446A-B3B1-A979902A53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0198-BA8D-40AA-9BAB-FC544D5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rcRect b="37396"/>
          <a:stretch/>
        </p:blipFill>
        <p:spPr>
          <a:xfrm>
            <a:off x="2066595" y="1023030"/>
            <a:ext cx="7810200" cy="447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85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2022-05-23T11:17:14Z</dcterms:created>
  <dcterms:modified xsi:type="dcterms:W3CDTF">2022-05-23T11:17:18Z</dcterms:modified>
</cp:coreProperties>
</file>