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376" r:id="rId2"/>
  </p:sldIdLst>
  <p:sldSz cx="9144000" cy="6858000" type="screen4x3"/>
  <p:notesSz cx="7099300" cy="10234613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200">
          <p15:clr>
            <a:srgbClr val="A4A3A4"/>
          </p15:clr>
        </p15:guide>
        <p15:guide id="5" pos="207">
          <p15:clr>
            <a:srgbClr val="A4A3A4"/>
          </p15:clr>
        </p15:guide>
        <p15:guide id="6" pos="5556" userDrawn="1">
          <p15:clr>
            <a:srgbClr val="A4A3A4"/>
          </p15:clr>
        </p15:guide>
        <p15:guide id="10" orient="horz" pos="411" userDrawn="1">
          <p15:clr>
            <a:srgbClr val="A4A3A4"/>
          </p15:clr>
        </p15:guide>
        <p15:guide id="11" orient="horz" pos="40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3324">
          <p15:clr>
            <a:srgbClr val="A4A3A4"/>
          </p15:clr>
        </p15:guide>
        <p15:guide id="6" pos="23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0032"/>
    <a:srgbClr val="808285"/>
    <a:srgbClr val="A90034"/>
    <a:srgbClr val="424143"/>
    <a:srgbClr val="A91D37"/>
    <a:srgbClr val="DC1E32"/>
    <a:srgbClr val="CAC3BB"/>
    <a:srgbClr val="414042"/>
    <a:srgbClr val="808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 autoAdjust="0"/>
    <p:restoredTop sz="99290" autoAdjust="0"/>
  </p:normalViewPr>
  <p:slideViewPr>
    <p:cSldViewPr snapToGrid="0" snapToObjects="1" showGuides="1">
      <p:cViewPr>
        <p:scale>
          <a:sx n="95" d="100"/>
          <a:sy n="95" d="100"/>
        </p:scale>
        <p:origin x="-557" y="-58"/>
      </p:cViewPr>
      <p:guideLst>
        <p:guide orient="horz" pos="200"/>
        <p:guide orient="horz" pos="411"/>
        <p:guide orient="horz" pos="4020"/>
        <p:guide pos="207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8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88" y="184"/>
      </p:cViewPr>
      <p:guideLst>
        <p:guide orient="horz" pos="3224"/>
        <p:guide orient="horz" pos="3127"/>
        <p:guide orient="horz" pos="3324"/>
        <p:guide pos="2236"/>
        <p:guide pos="2141"/>
        <p:guide pos="23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150DB9EB-C533-400E-8D52-32BE13334D8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C3F4F3AD-B28A-47A6-BB36-8AED2FFA3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6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53FB5FD1-C340-4F82-B802-33262A972C3A}" type="datetimeFigureOut">
              <a:rPr lang="de-DE" smtClean="0"/>
              <a:t>24.10.2016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41801914-21A5-4B2C-9FDA-0818960F41D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71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30844" y="2278344"/>
            <a:ext cx="4500000" cy="45141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0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Title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28613" y="4350765"/>
            <a:ext cx="4500000" cy="186905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082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9258" y="2729755"/>
            <a:ext cx="4500000" cy="142322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921625" y="6463436"/>
            <a:ext cx="666947" cy="172026"/>
          </a:xfrm>
          <a:prstGeom prst="rect">
            <a:avLst/>
          </a:prstGeom>
        </p:spPr>
        <p:txBody>
          <a:bodyPr vert="horz" lIns="54000" tIns="0" rIns="54000" bIns="0" rtlCol="0" anchor="t" anchorCtr="0">
            <a:no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0904C268-C66D-40EC-B3AE-0C3E1DCDBD7C}" type="datetime1">
              <a:rPr lang="de-DE" smtClean="0"/>
              <a:pPr/>
              <a:t>24.10.2016</a:t>
            </a:fld>
            <a:endParaRPr lang="de-DE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293647" y="6463436"/>
            <a:ext cx="6624803" cy="172026"/>
          </a:xfrm>
          <a:prstGeom prst="rect">
            <a:avLst/>
          </a:prstGeom>
        </p:spPr>
        <p:txBody>
          <a:bodyPr vert="horz" lIns="54000" tIns="0" rIns="5400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Note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88572" y="6463436"/>
            <a:ext cx="227575" cy="172026"/>
          </a:xfrm>
          <a:prstGeom prst="rect">
            <a:avLst/>
          </a:prstGeom>
        </p:spPr>
        <p:txBody>
          <a:bodyPr vert="horz" lIns="5400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###</a:t>
            </a:r>
          </a:p>
        </p:txBody>
      </p:sp>
    </p:spTree>
    <p:extLst>
      <p:ext uri="{BB962C8B-B14F-4D97-AF65-F5344CB8AC3E}">
        <p14:creationId xmlns:p14="http://schemas.microsoft.com/office/powerpoint/2010/main" val="140813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83474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fld id="{E69E6FD5-8911-4E7A-BD4D-FD930F4E6892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/>
          <a:p>
            <a:r>
              <a:rPr lang="de-DE" dirty="0"/>
              <a:t>Note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/>
          <a:p>
            <a:fld id="{F18D249E-531C-448D-97B7-84919B9EBFF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8613" y="250822"/>
            <a:ext cx="8470272" cy="346077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596900"/>
            <a:ext cx="8475034" cy="533399"/>
          </a:xfrm>
        </p:spPr>
        <p:txBody>
          <a:bodyPr>
            <a:no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00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28613" y="1294998"/>
            <a:ext cx="4192587" cy="494447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fld id="{86090EB5-C2F2-4897-ADF3-7614EFD498C2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/>
          <a:p>
            <a:r>
              <a:rPr lang="de-DE" dirty="0"/>
              <a:t>Note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/>
          <a:p>
            <a:fld id="{F18D249E-531C-448D-97B7-84919B9EBFF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596900"/>
            <a:ext cx="8475034" cy="533399"/>
          </a:xfrm>
        </p:spPr>
        <p:txBody>
          <a:bodyPr>
            <a:no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 bwMode="gray">
          <a:xfrm>
            <a:off x="4606297" y="1294998"/>
            <a:ext cx="4192587" cy="494447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328613" y="250822"/>
            <a:ext cx="8470272" cy="346077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4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28613" y="1294999"/>
            <a:ext cx="4192587" cy="194900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fld id="{86090EB5-C2F2-4897-ADF3-7614EFD498C2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/>
          <a:p>
            <a:r>
              <a:rPr lang="de-DE" dirty="0"/>
              <a:t>Note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/>
          <a:p>
            <a:fld id="{F18D249E-531C-448D-97B7-84919B9EBFF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596900"/>
            <a:ext cx="8475034" cy="533399"/>
          </a:xfrm>
        </p:spPr>
        <p:txBody>
          <a:bodyPr>
            <a:no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 bwMode="gray">
          <a:xfrm>
            <a:off x="4606297" y="1294999"/>
            <a:ext cx="4192587" cy="194900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328613" y="250822"/>
            <a:ext cx="8470272" cy="346077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5"/>
          </p:nvPr>
        </p:nvSpPr>
        <p:spPr bwMode="gray">
          <a:xfrm>
            <a:off x="328613" y="3312219"/>
            <a:ext cx="4192587" cy="2923565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6" name="Content Placeholder 2"/>
          <p:cNvSpPr>
            <a:spLocks noGrp="1"/>
          </p:cNvSpPr>
          <p:nvPr>
            <p:ph idx="16"/>
          </p:nvPr>
        </p:nvSpPr>
        <p:spPr bwMode="gray">
          <a:xfrm>
            <a:off x="4606297" y="3312219"/>
            <a:ext cx="4192587" cy="2923565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5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Top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28613" y="1294999"/>
            <a:ext cx="8470388" cy="194900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fld id="{86090EB5-C2F2-4897-ADF3-7614EFD498C2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/>
          <a:p>
            <a:r>
              <a:rPr lang="de-DE" dirty="0"/>
              <a:t>Note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/>
          <a:p>
            <a:fld id="{F18D249E-531C-448D-97B7-84919B9EBFF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596900"/>
            <a:ext cx="8475034" cy="533399"/>
          </a:xfrm>
        </p:spPr>
        <p:txBody>
          <a:bodyPr>
            <a:no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328613" y="250822"/>
            <a:ext cx="8470272" cy="346077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5"/>
          </p:nvPr>
        </p:nvSpPr>
        <p:spPr bwMode="gray">
          <a:xfrm>
            <a:off x="328613" y="3312219"/>
            <a:ext cx="4192587" cy="2923565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6" name="Content Placeholder 2"/>
          <p:cNvSpPr>
            <a:spLocks noGrp="1"/>
          </p:cNvSpPr>
          <p:nvPr>
            <p:ph idx="16"/>
          </p:nvPr>
        </p:nvSpPr>
        <p:spPr bwMode="gray">
          <a:xfrm>
            <a:off x="4606297" y="3312219"/>
            <a:ext cx="4192587" cy="2923565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25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Top 3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28613" y="1294998"/>
            <a:ext cx="8470388" cy="2891733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fld id="{86090EB5-C2F2-4897-ADF3-7614EFD498C2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/>
          <a:p>
            <a:r>
              <a:rPr lang="de-DE" dirty="0"/>
              <a:t>Note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/>
          <a:p>
            <a:fld id="{F18D249E-531C-448D-97B7-84919B9EBFF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596900"/>
            <a:ext cx="8475034" cy="533399"/>
          </a:xfrm>
        </p:spPr>
        <p:txBody>
          <a:bodyPr>
            <a:no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328613" y="250822"/>
            <a:ext cx="8470272" cy="346077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5"/>
          </p:nvPr>
        </p:nvSpPr>
        <p:spPr bwMode="gray">
          <a:xfrm>
            <a:off x="328614" y="4327776"/>
            <a:ext cx="2684480" cy="1908008"/>
          </a:xfrm>
        </p:spPr>
        <p:txBody>
          <a:bodyPr>
            <a:noAutofit/>
          </a:bodyPr>
          <a:lstStyle>
            <a:lvl1pPr eaLnBrk="1">
              <a:defRPr/>
            </a:lvl1pPr>
          </a:lstStyle>
          <a:p>
            <a:pPr lvl="0"/>
            <a:endParaRPr lang="de-DE" dirty="0"/>
          </a:p>
        </p:txBody>
      </p:sp>
      <p:sp>
        <p:nvSpPr>
          <p:cNvPr id="96" name="Content Placeholder 2"/>
          <p:cNvSpPr>
            <a:spLocks noGrp="1"/>
          </p:cNvSpPr>
          <p:nvPr>
            <p:ph idx="16"/>
          </p:nvPr>
        </p:nvSpPr>
        <p:spPr bwMode="gray">
          <a:xfrm>
            <a:off x="3220889" y="4327776"/>
            <a:ext cx="2686069" cy="1908008"/>
          </a:xfrm>
        </p:spPr>
        <p:txBody>
          <a:bodyPr>
            <a:noAutofit/>
          </a:bodyPr>
          <a:lstStyle>
            <a:lvl1pPr eaLnBrk="1">
              <a:defRPr/>
            </a:lvl1pPr>
          </a:lstStyle>
          <a:p>
            <a:pPr lvl="0"/>
            <a:endParaRPr lang="de-DE" dirty="0"/>
          </a:p>
        </p:txBody>
      </p:sp>
      <p:sp>
        <p:nvSpPr>
          <p:cNvPr id="97" name="Content Placeholder 2"/>
          <p:cNvSpPr>
            <a:spLocks noGrp="1"/>
          </p:cNvSpPr>
          <p:nvPr>
            <p:ph idx="17"/>
          </p:nvPr>
        </p:nvSpPr>
        <p:spPr bwMode="gray">
          <a:xfrm>
            <a:off x="6114286" y="4327776"/>
            <a:ext cx="2686187" cy="1908008"/>
          </a:xfrm>
        </p:spPr>
        <p:txBody>
          <a:bodyPr>
            <a:noAutofit/>
          </a:bodyPr>
          <a:lstStyle>
            <a:lvl1pPr eaLnBrk="1"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9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>
            <a:noAutofit/>
          </a:bodyPr>
          <a:lstStyle/>
          <a:p>
            <a:fld id="{8B2D7BAC-A01F-48F7-80BA-945335DB9DD2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>
            <a:noAutofit/>
          </a:bodyPr>
          <a:lstStyle/>
          <a:p>
            <a:r>
              <a:rPr lang="de-DE" dirty="0"/>
              <a:t>Note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>
            <a:noAutofit/>
          </a:bodyPr>
          <a:lstStyle/>
          <a:p>
            <a:fld id="{F18D249E-531C-448D-97B7-84919B9EBFF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28612" y="1294998"/>
            <a:ext cx="2681288" cy="494447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596900"/>
            <a:ext cx="8475034" cy="533399"/>
          </a:xfrm>
        </p:spPr>
        <p:txBody>
          <a:bodyPr>
            <a:no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 bwMode="gray">
          <a:xfrm>
            <a:off x="3238500" y="1294998"/>
            <a:ext cx="2682000" cy="494447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 bwMode="gray">
          <a:xfrm>
            <a:off x="6116884" y="1294998"/>
            <a:ext cx="2682000" cy="494447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328613" y="250822"/>
            <a:ext cx="8470272" cy="346077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0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785198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2" y="250823"/>
            <a:ext cx="8470272" cy="4180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28613" y="1294998"/>
            <a:ext cx="8485188" cy="49444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7921625" y="6463436"/>
            <a:ext cx="666947" cy="172026"/>
          </a:xfrm>
          <a:prstGeom prst="rect">
            <a:avLst/>
          </a:prstGeom>
        </p:spPr>
        <p:txBody>
          <a:bodyPr vert="horz" lIns="54000" tIns="0" rIns="54000" bIns="0" rtlCol="0" anchor="t" anchorCtr="0">
            <a:noAutofit/>
          </a:bodyPr>
          <a:lstStyle>
            <a:lvl1pPr algn="ctr">
              <a:defRPr sz="800">
                <a:solidFill>
                  <a:srgbClr val="414042"/>
                </a:solidFill>
              </a:defRPr>
            </a:lvl1pPr>
          </a:lstStyle>
          <a:p>
            <a:r>
              <a:rPr lang="de-DE" dirty="0"/>
              <a:t>24.02.2015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1293647" y="6463436"/>
            <a:ext cx="6624803" cy="172026"/>
          </a:xfrm>
          <a:prstGeom prst="rect">
            <a:avLst/>
          </a:prstGeom>
        </p:spPr>
        <p:txBody>
          <a:bodyPr vert="horz" lIns="54000" tIns="0" rIns="54000" bIns="0" rtlCol="0" anchor="t" anchorCtr="0">
            <a:noAutofit/>
          </a:bodyPr>
          <a:lstStyle>
            <a:lvl1pPr algn="r">
              <a:defRPr sz="800">
                <a:solidFill>
                  <a:srgbClr val="414042"/>
                </a:solidFill>
              </a:defRPr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8588572" y="6463436"/>
            <a:ext cx="227575" cy="172026"/>
          </a:xfrm>
          <a:prstGeom prst="rect">
            <a:avLst/>
          </a:prstGeom>
        </p:spPr>
        <p:txBody>
          <a:bodyPr vert="horz" lIns="54000" tIns="0" rIns="0" bIns="0" rtlCol="0" anchor="t" anchorCtr="0">
            <a:noAutofit/>
          </a:bodyPr>
          <a:lstStyle>
            <a:lvl1pPr algn="r">
              <a:defRPr sz="800">
                <a:solidFill>
                  <a:srgbClr val="414042"/>
                </a:solidFill>
              </a:defRPr>
            </a:lvl1pPr>
          </a:lstStyle>
          <a:p>
            <a:fld id="{F18D249E-531C-448D-97B7-84919B9EBFF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 bwMode="black">
          <a:xfrm>
            <a:off x="7921625" y="6486525"/>
            <a:ext cx="0" cy="10910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black">
          <a:xfrm>
            <a:off x="8588572" y="6486525"/>
            <a:ext cx="0" cy="10910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444500" indent="-2667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>
          <a:tab pos="88900" algn="l"/>
        </a:tabLst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723900" indent="-27940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90600" indent="-266700" algn="l" defTabSz="914400" rtl="0" eaLnBrk="1" latinLnBrk="0" hangingPunct="1"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image" Target="../media/image3.emf"/><Relationship Id="rId5" Type="http://schemas.openxmlformats.org/officeDocument/2006/relationships/tags" Target="../tags/tag7.xml"/><Relationship Id="rId10" Type="http://schemas.openxmlformats.org/officeDocument/2006/relationships/oleObject" Target="../embeddings/oleObject3.bin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8126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think-cell Slide" r:id="rId10" imgW="305" imgH="305" progId="TCLayout.ActiveDocument.1">
                  <p:embed/>
                </p:oleObj>
              </mc:Choice>
              <mc:Fallback>
                <p:oleObj name="think-cell Slide" r:id="rId10" imgW="305" imgH="30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nnn</a:t>
            </a:r>
            <a:endParaRPr lang="en-GB" dirty="0"/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3850" y="596900"/>
            <a:ext cx="8475034" cy="533399"/>
          </a:xfrm>
        </p:spPr>
        <p:txBody>
          <a:bodyPr/>
          <a:lstStyle/>
          <a:p>
            <a:r>
              <a:rPr lang="de-DE" i="1" dirty="0" err="1" smtClean="0"/>
              <a:t>nnn</a:t>
            </a:r>
            <a:endParaRPr lang="de-DE" i="1" dirty="0"/>
          </a:p>
        </p:txBody>
      </p:sp>
      <p:sp>
        <p:nvSpPr>
          <p:cNvPr id="21" name="Inhaltsplatzhalter 5"/>
          <p:cNvSpPr txBox="1">
            <a:spLocks/>
          </p:cNvSpPr>
          <p:nvPr/>
        </p:nvSpPr>
        <p:spPr bwMode="gray">
          <a:xfrm>
            <a:off x="2062041" y="1324080"/>
            <a:ext cx="1099447" cy="22260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44500" indent="-266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88900" algn="l"/>
              </a:tabLst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23900" indent="-2794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90600" indent="-2667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 smtClean="0"/>
              <a:t>nnn</a:t>
            </a:r>
            <a:endParaRPr lang="de-DE" sz="1200" b="1" dirty="0"/>
          </a:p>
        </p:txBody>
      </p:sp>
      <p:cxnSp>
        <p:nvCxnSpPr>
          <p:cNvPr id="22" name="Gerade Verbindung 41"/>
          <p:cNvCxnSpPr/>
          <p:nvPr/>
        </p:nvCxnSpPr>
        <p:spPr>
          <a:xfrm>
            <a:off x="2062040" y="1546688"/>
            <a:ext cx="395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39513" y="1601090"/>
            <a:ext cx="1610089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 smtClean="0"/>
              <a:t>nnn</a:t>
            </a:r>
            <a:endParaRPr lang="de-DE" sz="1200" dirty="0"/>
          </a:p>
        </p:txBody>
      </p:sp>
      <p:sp>
        <p:nvSpPr>
          <p:cNvPr id="25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2040" y="1601090"/>
            <a:ext cx="39593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12813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238125" indent="-236538" algn="l" defTabSz="912813">
              <a:buClr>
                <a:srgbClr val="FFCC00"/>
              </a:buClr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20688" indent="-18097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47700" indent="-22542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903288" indent="-254000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3604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8176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2748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7320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1" indent="-285750" defTabSz="914400">
              <a:spcAft>
                <a:spcPts val="300"/>
              </a:spcAft>
              <a:buClrTx/>
              <a:buFont typeface="Arial" charset="0"/>
              <a:buChar char="•"/>
            </a:pPr>
            <a:r>
              <a:rPr lang="de-DE" altLang="de-DE" sz="1200" dirty="0" err="1" smtClean="0">
                <a:latin typeface="+mn-lt"/>
              </a:rPr>
              <a:t>nnnn</a:t>
            </a:r>
            <a:endParaRPr lang="de-DE" altLang="de-DE" sz="1200" dirty="0">
              <a:latin typeface="+mn-lt"/>
            </a:endParaRPr>
          </a:p>
        </p:txBody>
      </p:sp>
      <p:sp>
        <p:nvSpPr>
          <p:cNvPr id="29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29602" y="2192756"/>
            <a:ext cx="19792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12813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238125" indent="-236538" algn="l" defTabSz="912813">
              <a:buClr>
                <a:srgbClr val="FFCC00"/>
              </a:buClr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20688" indent="-18097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47700" indent="-22542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903288" indent="-254000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3604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8176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2748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7320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1200" dirty="0" err="1" smtClean="0"/>
              <a:t>nnn</a:t>
            </a:r>
            <a:endParaRPr lang="de-DE" altLang="de-DE" sz="1200" b="0" dirty="0"/>
          </a:p>
        </p:txBody>
      </p:sp>
      <p:sp>
        <p:nvSpPr>
          <p:cNvPr id="4" name="Eckige Klammer rechts 3"/>
          <p:cNvSpPr/>
          <p:nvPr/>
        </p:nvSpPr>
        <p:spPr>
          <a:xfrm>
            <a:off x="6154490" y="1601089"/>
            <a:ext cx="117614" cy="1512000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6218104" y="2231089"/>
            <a:ext cx="216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77427" y="3220356"/>
            <a:ext cx="38272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12813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238125" indent="-236538" algn="l" defTabSz="912813">
              <a:buClr>
                <a:srgbClr val="FFCC00"/>
              </a:buClr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20688" indent="-18097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47700" indent="-22542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903288" indent="-254000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3604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8176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2748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7320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1" indent="-285750" defTabSz="914400">
              <a:spcAft>
                <a:spcPts val="300"/>
              </a:spcAft>
              <a:buClrTx/>
              <a:buFont typeface="Arial" charset="0"/>
              <a:buChar char="•"/>
            </a:pPr>
            <a:r>
              <a:rPr lang="de-DE" altLang="de-DE" sz="1200" dirty="0" err="1" smtClean="0">
                <a:latin typeface="+mn-lt"/>
              </a:rPr>
              <a:t>nnn</a:t>
            </a:r>
            <a:endParaRPr lang="de-DE" altLang="de-DE" sz="1200" dirty="0">
              <a:latin typeface="+mn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39513" y="3220356"/>
            <a:ext cx="1610089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de-DE" sz="1200" b="1" dirty="0" err="1" smtClean="0"/>
              <a:t>nnn</a:t>
            </a:r>
            <a:endParaRPr lang="de-DE" altLang="de-DE" sz="12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54490" y="3220356"/>
            <a:ext cx="2230803" cy="1511300"/>
            <a:chOff x="6465778" y="3133859"/>
            <a:chExt cx="2230803" cy="1511300"/>
          </a:xfrm>
        </p:grpSpPr>
        <p:sp>
          <p:nvSpPr>
            <p:cNvPr id="36" name="Rectangle 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840891" y="3797176"/>
              <a:ext cx="185569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 defTabSz="912813">
                <a:buSzPct val="120000"/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238125" indent="-236538" algn="l" defTabSz="912813">
                <a:buClr>
                  <a:srgbClr val="FFCC00"/>
                </a:buClr>
                <a:buFont typeface="Wingdings" charset="2"/>
                <a:buChar char="n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20688" indent="-180975" algn="l" defTabSz="912813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47700" indent="-225425" algn="l" defTabSz="912813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903288" indent="-254000" algn="l" defTabSz="912813"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360488" indent="-254000" defTabSz="912813" fontAlgn="base">
                <a:spcBef>
                  <a:spcPct val="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817688" indent="-254000" defTabSz="912813" fontAlgn="base">
                <a:spcBef>
                  <a:spcPct val="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274888" indent="-254000" defTabSz="912813" fontAlgn="base">
                <a:spcBef>
                  <a:spcPct val="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732088" indent="-254000" defTabSz="912813" fontAlgn="base">
                <a:spcBef>
                  <a:spcPct val="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de-DE" altLang="de-DE" sz="1200" dirty="0" err="1" smtClean="0"/>
                <a:t>nnn</a:t>
              </a:r>
              <a:endParaRPr lang="de-DE" altLang="de-DE" sz="1200" b="0" dirty="0"/>
            </a:p>
          </p:txBody>
        </p:sp>
        <p:sp>
          <p:nvSpPr>
            <p:cNvPr id="33" name="Eckige Klammer rechts 32"/>
            <p:cNvSpPr/>
            <p:nvPr/>
          </p:nvSpPr>
          <p:spPr>
            <a:xfrm>
              <a:off x="6465778" y="3133859"/>
              <a:ext cx="117614" cy="151130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Gleichschenkliges Dreieck 33"/>
            <p:cNvSpPr/>
            <p:nvPr/>
          </p:nvSpPr>
          <p:spPr>
            <a:xfrm rot="5400000">
              <a:off x="6529392" y="3835509"/>
              <a:ext cx="216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26427" y="5502240"/>
            <a:ext cx="19784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12813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238125" indent="-236538" algn="l" defTabSz="912813">
              <a:buClr>
                <a:srgbClr val="FFCC00"/>
              </a:buClr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20688" indent="-18097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47700" indent="-22542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903288" indent="-254000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3604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8176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2748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7320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1200" b="0" dirty="0" err="1" smtClean="0"/>
              <a:t>nnn</a:t>
            </a:r>
            <a:endParaRPr lang="de-DE" altLang="de-DE" sz="1200" b="0" dirty="0"/>
          </a:p>
        </p:txBody>
      </p:sp>
      <p:sp>
        <p:nvSpPr>
          <p:cNvPr id="26" name="Rechteck 30"/>
          <p:cNvSpPr/>
          <p:nvPr/>
        </p:nvSpPr>
        <p:spPr>
          <a:xfrm>
            <a:off x="339513" y="4838923"/>
            <a:ext cx="1610089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de-DE" sz="1200" b="1" dirty="0" err="1" smtClean="0"/>
              <a:t>nnn</a:t>
            </a:r>
            <a:endParaRPr lang="de-DE" altLang="de-DE" sz="1200" dirty="0"/>
          </a:p>
        </p:txBody>
      </p:sp>
      <p:sp>
        <p:nvSpPr>
          <p:cNvPr id="27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7426" y="4838923"/>
            <a:ext cx="394399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12813">
              <a:buSzPct val="120000"/>
              <a:defRPr sz="1600">
                <a:solidFill>
                  <a:schemeClr val="tx1"/>
                </a:solidFill>
                <a:latin typeface="Arial" charset="0"/>
              </a:defRPr>
            </a:lvl1pPr>
            <a:lvl2pPr marL="238125" indent="-236538" algn="l" defTabSz="912813">
              <a:buClr>
                <a:srgbClr val="FFCC00"/>
              </a:buClr>
              <a:buFont typeface="Wingdings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20688" indent="-18097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47700" indent="-225425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903288" indent="-254000" algn="l" defTabSz="912813"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3604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8176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2748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732088" indent="-254000" defTabSz="912813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1" indent="-285750" defTabSz="914400">
              <a:spcAft>
                <a:spcPts val="300"/>
              </a:spcAft>
              <a:buClrTx/>
              <a:buFont typeface="Arial" charset="0"/>
              <a:buChar char="•"/>
            </a:pPr>
            <a:r>
              <a:rPr lang="de-DE" altLang="de-DE" sz="1200" dirty="0" err="1" smtClean="0">
                <a:latin typeface="+mn-lt"/>
              </a:rPr>
              <a:t>nnn</a:t>
            </a:r>
            <a:endParaRPr lang="de-DE" altLang="de-DE" sz="1200" dirty="0">
              <a:latin typeface="+mn-lt"/>
            </a:endParaRPr>
          </a:p>
        </p:txBody>
      </p:sp>
      <p:sp>
        <p:nvSpPr>
          <p:cNvPr id="38" name="Eckige Klammer rechts 37"/>
          <p:cNvSpPr/>
          <p:nvPr/>
        </p:nvSpPr>
        <p:spPr>
          <a:xfrm>
            <a:off x="6154490" y="4838923"/>
            <a:ext cx="117614" cy="1511300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Gleichschenkliges Dreieck 39"/>
          <p:cNvSpPr/>
          <p:nvPr/>
        </p:nvSpPr>
        <p:spPr>
          <a:xfrm rot="5400000">
            <a:off x="6218104" y="5540573"/>
            <a:ext cx="216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6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a72b9295374c9db7074d757e0e44a1c661e49c3"/>
  <p:tag name="THINKCELLPRESENTATIONDONOTDELETE" val="&lt;?xml version=&quot;1.0&quot; encoding=&quot;UTF-16&quot; standalone=&quot;yes&quot;?&gt;&lt;root reqver=&quot;23045&quot;&gt;&lt;version val=&quot;241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APtaILbEeTU_ipeiJf3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DIuScY5UeT.MtlhJf7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rAPtaILbEeTU_ipeiJf3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Bf6udKuEG3OrJrfRWB2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sQtkNYGkaVXp2oYUyY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Bf6udKuEG3OrJrfRWB2A"/>
</p:tagLst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C0032"/>
      </a:accent1>
      <a:accent2>
        <a:srgbClr val="808285"/>
      </a:accent2>
      <a:accent3>
        <a:srgbClr val="414042"/>
      </a:accent3>
      <a:accent4>
        <a:srgbClr val="A90034"/>
      </a:accent4>
      <a:accent5>
        <a:srgbClr val="E6E7E8"/>
      </a:accent5>
      <a:accent6>
        <a:srgbClr val="CAC4BE"/>
      </a:accent6>
      <a:hlink>
        <a:srgbClr val="0000FF"/>
      </a:hlink>
      <a:folHlink>
        <a:srgbClr val="800080"/>
      </a:folHlink>
    </a:clrScheme>
    <a:fontScheme name="DPD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PD_Template 4x3 (DPD)" id="{F2943E4E-B052-4C9F-94C3-D2DD42B1AE23}" vid="{03E07633-63F8-4B90-961F-361DF4A6B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1_Office Theme</vt:lpstr>
      <vt:lpstr>think-cell Slide</vt:lpstr>
      <vt:lpstr>nnn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nils</cp:lastModifiedBy>
  <cp:revision>419</cp:revision>
  <cp:lastPrinted>2016-10-12T10:56:41Z</cp:lastPrinted>
  <dcterms:created xsi:type="dcterms:W3CDTF">2014-10-07T14:36:03Z</dcterms:created>
  <dcterms:modified xsi:type="dcterms:W3CDTF">2016-10-24T17:51:52Z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oneP_Title">
    <vt:lpwstr>Title</vt:lpwstr>
  </property>
  <property fmtid="{D5CDD505-2E9C-101B-9397-08002B2CF9AE}" pid="3" name="moneP_SubTitle">
    <vt:lpwstr>Subtitle</vt:lpwstr>
  </property>
  <property fmtid="{D5CDD505-2E9C-101B-9397-08002B2CF9AE}" pid="4" name="moneP_Description">
    <vt:lpwstr>Description</vt:lpwstr>
  </property>
  <property fmtid="{D5CDD505-2E9C-101B-9397-08002B2CF9AE}" pid="5" name="moneP_Date">
    <vt:lpwstr>24.02.2015</vt:lpwstr>
  </property>
  <property fmtid="{D5CDD505-2E9C-101B-9397-08002B2CF9AE}" pid="6" name="moneP_PresType">
    <vt:lpwstr>DPD</vt:lpwstr>
  </property>
  <property fmtid="{D5CDD505-2E9C-101B-9397-08002B2CF9AE}" pid="7" name="moneP_AspectRatio">
    <vt:lpwstr>4x3</vt:lpwstr>
  </property>
  <property fmtid="{D5CDD505-2E9C-101B-9397-08002B2CF9AE}" pid="8" name="moneP_Brand">
    <vt:lpwstr>DPD</vt:lpwstr>
  </property>
  <property fmtid="{D5CDD505-2E9C-101B-9397-08002B2CF9AE}" pid="9" name="moneP_BrandColour">
    <vt:lpwstr>RedTheme</vt:lpwstr>
  </property>
  <property fmtid="{D5CDD505-2E9C-101B-9397-08002B2CF9AE}" pid="10" name="moneP_Author">
    <vt:lpwstr>Meta One Limited</vt:lpwstr>
  </property>
</Properties>
</file>