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8A105C-905E-464A-923C-C919AEB3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084758-8C4C-4C75-9A3E-CE7584E7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58EF89-65F3-4F3B-8358-F6E6D4A3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0B32D7-C8D2-4DDC-9C71-3E20C0D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71B73D-010F-47AC-8AC2-B9224135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09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B10BA-E0A1-49F9-8ADD-D528B959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E161631-DB56-47D2-858D-9078CE87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BEC4A0-963A-4633-A49C-5B636D4E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CAA1CD-558D-4877-AB28-C5E86C7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27E152-2C8B-4A95-ADBF-3A9F56F9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808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8A84EA5-FE5E-40FD-B5A3-293456D5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4B2F49-E708-4172-A383-01502A096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1711E3-DDAD-44AE-8C41-191B02C4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1404F4-F1FD-47C7-84C6-B3C54BFB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8567F2-33D0-4903-A313-B60AF3FD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252AAF-DD54-406A-9CAC-B7907722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A45E8-80A0-44B3-81CC-DEE6CCD9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A079C0-4536-4FA4-92E4-501E301B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88FFA6-10D5-4456-AB63-EAD4F86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E89D5C-557D-401D-ACEC-FE44301E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52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00ABFC-F670-4E4C-9044-AD18AB38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9EB31E-5782-4D9A-ACD2-278E7D09F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537183-75F5-4453-AFDB-A4A45276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4118AF-C4EC-4A65-85DC-DEF8BF5B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3F6F96-D604-42C9-AADF-70E06609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35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F7FB96-1F14-4BF5-9FC7-6E98441D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3E8ADE-9F59-4022-A8F1-0A973B902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7DD825-3A90-4CEE-B80A-B7C704E9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A2395-71CB-4130-8EB1-07F1ECB8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8172AD7-6CFC-4E90-8EAC-ED45741A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D92CBD-9E98-4919-847D-6B4804A0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26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F908A2-28C7-46B4-9294-83500C8D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207022-4655-4069-901B-3A1E24A8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D9C5C0-01AD-4E07-A007-3DCAFC078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252DEF5-5A33-4E55-AE2B-2A1F5EE3C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4A18762-EA30-4D93-ADB7-FBC27B283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7B896CD-E892-4F6B-8C08-2E355F05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59172F-4EE3-4E22-AE20-E3B0BED2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E0E656E-72D2-4CB2-827F-02A17EC1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09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705EB1-DB00-4AAF-8076-2F2AA328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C3DAE7C-300D-4D7F-A0AB-C123A45A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616B4F5-6F99-4177-9683-0C5FCA2F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77BE212-8572-4E1B-89C3-DC8B445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BFA4534-B11B-4E70-8DBA-75B86EAF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BBE4B17-860F-4CBB-B593-7562B39C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375C37-A6FF-42F4-AF6F-E360DED1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6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7D2952-D76A-44F8-87DC-C3A4B13D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B0C6F3-F979-431D-985D-ED572A08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D1BF5B-7A69-4D33-902E-D8255FF24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2F8804-6399-4B35-B219-6688A97F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543A93-CCE5-48B2-B057-76235DBE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835567E-1275-44B9-A879-D4007AD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76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6B153-F1F3-4523-A7EA-9B9B5CE6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E93C403-1009-44DB-8546-4BBC8576F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9EF9E00-046E-414E-9556-21FA69494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5EBF49E-B472-4340-964D-D123DEA4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85DA9B-1FEB-4B71-BD22-134CFD1E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E662675-F1B3-4BA2-A7AE-DC1A86CB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8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E08BF04-B71F-4022-B185-D45988E7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70F0B2-10BB-4F84-BA4F-983F0A79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639AAE-A588-44AE-82B4-0F1C1BB41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388E-F839-48EA-A22E-B3D0B710B19E}" type="datetimeFigureOut">
              <a:rPr lang="hu-HU" smtClean="0"/>
              <a:t>2021. 04. 15.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10F1F0-EC18-4721-9DF3-C48CDF1D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80724F-C150-454F-B4A0-6FEF52C26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C7C1-0EE8-4337-95F8-73920EA8F8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8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40D18-2C68-4109-B3C6-B105D94D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Slide1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0CDC2-46D8-4025-837D-D68D07B9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hlinkClick r:id="rId2" action="ppaction://hlinksldjump"/>
              </a:rPr>
              <a:t>goToSlide2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37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0202B9-A9DD-478D-A050-7738E2E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Slide2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BF45C1-529A-4C3F-893F-40CB584E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62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Slide1</vt:lpstr>
      <vt:lpstr>Slide2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3</cp:revision>
  <dcterms:created xsi:type="dcterms:W3CDTF">2021-04-15T08:03:13Z</dcterms:created>
  <dcterms:modified xsi:type="dcterms:W3CDTF">2021-04-15T08:43:54Z</dcterms:modified>
</cp:coreProperties>
</file>