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7" y="-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2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8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89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04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8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20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7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1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8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2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CB0F-02E6-4DD8-84CA-14D3FABFB452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C3D9-FD14-4AB0-8F24-5D4B241BC8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8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899592" y="1600200"/>
            <a:ext cx="5791200" cy="1371600"/>
            <a:chOff x="1632" y="1008"/>
            <a:chExt cx="3648" cy="864"/>
          </a:xfrm>
        </p:grpSpPr>
        <p:pic>
          <p:nvPicPr>
            <p:cNvPr id="5" name="Picture 1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008"/>
              <a:ext cx="216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302"/>
              <a:ext cx="3648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33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1</cp:revision>
  <dcterms:created xsi:type="dcterms:W3CDTF">2021-11-25T10:11:50Z</dcterms:created>
  <dcterms:modified xsi:type="dcterms:W3CDTF">2021-11-25T10:12:23Z</dcterms:modified>
</cp:coreProperties>
</file>