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2399288" cy="2159952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03" userDrawn="1">
          <p15:clr>
            <a:srgbClr val="A4A3A4"/>
          </p15:clr>
        </p15:guide>
        <p15:guide id="2" pos="10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26" d="100"/>
          <a:sy n="26" d="100"/>
        </p:scale>
        <p:origin x="250" y="86"/>
      </p:cViewPr>
      <p:guideLst>
        <p:guide orient="horz" pos="6803"/>
        <p:guide pos="102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13631-7145-4E41-8E0C-5E299EFCE9F7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9850" y="1257300"/>
            <a:ext cx="50927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2B1BE-78AF-43C2-8DF2-58BD858FA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2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2B1BE-78AF-43C2-8DF2-58BD858FAA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18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91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139840" y="7084080"/>
            <a:ext cx="385228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139840" y="16255440"/>
            <a:ext cx="385228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91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139840" y="16255440"/>
            <a:ext cx="1879884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1879000" y="16255440"/>
            <a:ext cx="1879884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91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139840" y="7084080"/>
            <a:ext cx="1240416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5164640" y="7084080"/>
            <a:ext cx="1240416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28189440" y="7084080"/>
            <a:ext cx="1240416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139840" y="16255440"/>
            <a:ext cx="1240416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5164640" y="16255440"/>
            <a:ext cx="1240416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28189440" y="16255440"/>
            <a:ext cx="1240416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91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91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91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139840" y="7084080"/>
            <a:ext cx="1879884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1879000" y="7084080"/>
            <a:ext cx="1879884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914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139840" y="1207800"/>
            <a:ext cx="38522880" cy="23435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91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1879000" y="7084080"/>
            <a:ext cx="1879884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2139840" y="16255440"/>
            <a:ext cx="1879884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91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139840" y="7084080"/>
            <a:ext cx="1879884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1879000" y="16255440"/>
            <a:ext cx="1879884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91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139840" y="16255440"/>
            <a:ext cx="385228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914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35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79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1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1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ccentBorderCallout1"/>
          <p:cNvSpPr/>
          <p:nvPr/>
        </p:nvSpPr>
        <p:spPr>
          <a:xfrm>
            <a:off x="720000" y="360000"/>
            <a:ext cx="1079640" cy="1800000"/>
          </a:xfrm>
          <a:prstGeom prst="accentBorderCallout1">
            <a:avLst>
              <a:gd name="adj1" fmla="val 18750"/>
              <a:gd name="adj2" fmla="val -8333"/>
              <a:gd name="adj3" fmla="val 99325"/>
              <a:gd name="adj4" fmla="val -34366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accentBorderCallout2"/>
          <p:cNvSpPr/>
          <p:nvPr/>
        </p:nvSpPr>
        <p:spPr>
          <a:xfrm>
            <a:off x="2880000" y="360360"/>
            <a:ext cx="1079640" cy="1800000"/>
          </a:xfrm>
          <a:prstGeom prst="accentBorderCallout2">
            <a:avLst>
              <a:gd name="adj1" fmla="val 18750"/>
              <a:gd name="adj2" fmla="val -8333"/>
              <a:gd name="adj3" fmla="val 28487"/>
              <a:gd name="adj4" fmla="val -30780"/>
              <a:gd name="adj5" fmla="val 100400"/>
              <a:gd name="adj6" fmla="val -33800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accentBorderCallout3"/>
          <p:cNvSpPr/>
          <p:nvPr/>
        </p:nvSpPr>
        <p:spPr>
          <a:xfrm>
            <a:off x="5040000" y="360000"/>
            <a:ext cx="1079640" cy="1800000"/>
          </a:xfrm>
          <a:prstGeom prst="accentBorderCallout3">
            <a:avLst>
              <a:gd name="adj1" fmla="val 18750"/>
              <a:gd name="adj2" fmla="val -8333"/>
              <a:gd name="adj3" fmla="val 123"/>
              <a:gd name="adj4" fmla="val -32188"/>
              <a:gd name="adj5" fmla="val 79680"/>
              <a:gd name="adj6" fmla="val -32188"/>
              <a:gd name="adj7" fmla="val 99350"/>
              <a:gd name="adj8" fmla="val -40633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accentCallout1"/>
          <p:cNvSpPr/>
          <p:nvPr/>
        </p:nvSpPr>
        <p:spPr>
          <a:xfrm>
            <a:off x="7200000" y="360360"/>
            <a:ext cx="1079640" cy="1800000"/>
          </a:xfrm>
          <a:prstGeom prst="accentCallout1">
            <a:avLst>
              <a:gd name="adj1" fmla="val 18750"/>
              <a:gd name="adj2" fmla="val -8333"/>
              <a:gd name="adj3" fmla="val 100647"/>
              <a:gd name="adj4" fmla="val -33394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accentCallout2"/>
          <p:cNvSpPr/>
          <p:nvPr/>
        </p:nvSpPr>
        <p:spPr>
          <a:xfrm>
            <a:off x="9360000" y="360000"/>
            <a:ext cx="1079640" cy="1800000"/>
          </a:xfrm>
          <a:prstGeom prst="accentCallout2">
            <a:avLst>
              <a:gd name="adj1" fmla="val 18750"/>
              <a:gd name="adj2" fmla="val -8333"/>
              <a:gd name="adj3" fmla="val 20020"/>
              <a:gd name="adj4" fmla="val -32189"/>
              <a:gd name="adj5" fmla="val 99875"/>
              <a:gd name="adj6" fmla="val -32866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accentCallout3"/>
          <p:cNvSpPr/>
          <p:nvPr/>
        </p:nvSpPr>
        <p:spPr>
          <a:xfrm>
            <a:off x="11520000" y="360000"/>
            <a:ext cx="1079640" cy="1800000"/>
          </a:xfrm>
          <a:prstGeom prst="accentCallout3">
            <a:avLst>
              <a:gd name="adj1" fmla="val 18750"/>
              <a:gd name="adj2" fmla="val -8333"/>
              <a:gd name="adj3" fmla="val 970"/>
              <a:gd name="adj4" fmla="val -32190"/>
              <a:gd name="adj5" fmla="val 59783"/>
              <a:gd name="adj6" fmla="val -32189"/>
              <a:gd name="adj7" fmla="val 100263"/>
              <a:gd name="adj8" fmla="val -65483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bentArrow"/>
          <p:cNvSpPr/>
          <p:nvPr/>
        </p:nvSpPr>
        <p:spPr>
          <a:xfrm>
            <a:off x="15840000" y="360000"/>
            <a:ext cx="1440000" cy="1799640"/>
          </a:xfrm>
          <a:prstGeom prst="bentArrow">
            <a:avLst>
              <a:gd name="adj1" fmla="val 20767"/>
              <a:gd name="adj2" fmla="val 40874"/>
              <a:gd name="adj3" fmla="val 30291"/>
              <a:gd name="adj4" fmla="val 35284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bentConnector3"/>
          <p:cNvSpPr/>
          <p:nvPr/>
        </p:nvSpPr>
        <p:spPr>
          <a:xfrm flipH="1">
            <a:off x="18000000" y="360000"/>
            <a:ext cx="1440000" cy="1800000"/>
          </a:xfrm>
          <a:prstGeom prst="bentConnector3">
            <a:avLst>
              <a:gd name="adj1" fmla="val 50608"/>
            </a:avLst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bentUpArrow"/>
          <p:cNvSpPr/>
          <p:nvPr/>
        </p:nvSpPr>
        <p:spPr>
          <a:xfrm>
            <a:off x="24480000" y="360360"/>
            <a:ext cx="1439640" cy="17996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bevel"/>
          <p:cNvSpPr/>
          <p:nvPr/>
        </p:nvSpPr>
        <p:spPr>
          <a:xfrm>
            <a:off x="26640000" y="360000"/>
            <a:ext cx="1439640" cy="1799640"/>
          </a:xfrm>
          <a:prstGeom prst="bevel">
            <a:avLst>
              <a:gd name="adj" fmla="val 12500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borderCallout1"/>
          <p:cNvSpPr/>
          <p:nvPr/>
        </p:nvSpPr>
        <p:spPr>
          <a:xfrm>
            <a:off x="30960000" y="360000"/>
            <a:ext cx="1079640" cy="1799640"/>
          </a:xfrm>
          <a:prstGeom prst="borderCallout1">
            <a:avLst>
              <a:gd name="adj1" fmla="val 18750"/>
              <a:gd name="adj2" fmla="val -8333"/>
              <a:gd name="adj3" fmla="val 101071"/>
              <a:gd name="adj4" fmla="val -31983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borderCallout2"/>
          <p:cNvSpPr/>
          <p:nvPr/>
        </p:nvSpPr>
        <p:spPr>
          <a:xfrm>
            <a:off x="720000" y="3060000"/>
            <a:ext cx="1079640" cy="1799640"/>
          </a:xfrm>
          <a:prstGeom prst="borderCallout2">
            <a:avLst>
              <a:gd name="adj1" fmla="val 18750"/>
              <a:gd name="adj2" fmla="val -8333"/>
              <a:gd name="adj3" fmla="val 42033"/>
              <a:gd name="adj4" fmla="val -24428"/>
              <a:gd name="adj5" fmla="val 100224"/>
              <a:gd name="adj6" fmla="val -33967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borderCallout3"/>
          <p:cNvSpPr/>
          <p:nvPr/>
        </p:nvSpPr>
        <p:spPr>
          <a:xfrm>
            <a:off x="2880000" y="3060000"/>
            <a:ext cx="1079280" cy="1799640"/>
          </a:xfrm>
          <a:prstGeom prst="borderCallout3">
            <a:avLst>
              <a:gd name="adj1" fmla="val 18750"/>
              <a:gd name="adj2" fmla="val -8333"/>
              <a:gd name="adj3" fmla="val 3086"/>
              <a:gd name="adj4" fmla="val -15961"/>
              <a:gd name="adj5" fmla="val 41155"/>
              <a:gd name="adj6" fmla="val -31489"/>
              <a:gd name="adj7" fmla="val 101533"/>
              <a:gd name="adj8" fmla="val -33036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bracePair"/>
          <p:cNvSpPr/>
          <p:nvPr/>
        </p:nvSpPr>
        <p:spPr>
          <a:xfrm>
            <a:off x="6840000" y="3060000"/>
            <a:ext cx="1440000" cy="1799640"/>
          </a:xfrm>
          <a:prstGeom prst="bracePair">
            <a:avLst>
              <a:gd name="adj" fmla="val 14681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bracketPair"/>
          <p:cNvSpPr/>
          <p:nvPr/>
        </p:nvSpPr>
        <p:spPr>
          <a:xfrm>
            <a:off x="9000000" y="3060000"/>
            <a:ext cx="1440000" cy="1799640"/>
          </a:xfrm>
          <a:prstGeom prst="bracketPair">
            <a:avLst>
              <a:gd name="adj" fmla="val 28569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allout1"/>
          <p:cNvSpPr/>
          <p:nvPr/>
        </p:nvSpPr>
        <p:spPr>
          <a:xfrm>
            <a:off x="5040000" y="3060000"/>
            <a:ext cx="1079640" cy="1800000"/>
          </a:xfrm>
          <a:prstGeom prst="callout1">
            <a:avLst>
              <a:gd name="adj1" fmla="val 18750"/>
              <a:gd name="adj2" fmla="val -8333"/>
              <a:gd name="adj3" fmla="val 99085"/>
              <a:gd name="adj4" fmla="val -35510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allout2"/>
          <p:cNvSpPr/>
          <p:nvPr/>
        </p:nvSpPr>
        <p:spPr>
          <a:xfrm>
            <a:off x="11520000" y="3060000"/>
            <a:ext cx="1079280" cy="1800000"/>
          </a:xfrm>
          <a:prstGeom prst="callout2">
            <a:avLst>
              <a:gd name="adj1" fmla="val 18750"/>
              <a:gd name="adj2" fmla="val -8333"/>
              <a:gd name="adj3" fmla="val 41408"/>
              <a:gd name="adj4" fmla="val -33606"/>
              <a:gd name="adj5" fmla="val 99675"/>
              <a:gd name="adj6" fmla="val -38903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allout3"/>
          <p:cNvSpPr/>
          <p:nvPr/>
        </p:nvSpPr>
        <p:spPr>
          <a:xfrm>
            <a:off x="14040000" y="3060000"/>
            <a:ext cx="1080000" cy="1800000"/>
          </a:xfrm>
          <a:prstGeom prst="callout3">
            <a:avLst>
              <a:gd name="adj1" fmla="val 18750"/>
              <a:gd name="adj2" fmla="val -8333"/>
              <a:gd name="adj3" fmla="val 9345"/>
              <a:gd name="adj4" fmla="val -16667"/>
              <a:gd name="adj5" fmla="val 41003"/>
              <a:gd name="adj6" fmla="val -33595"/>
              <a:gd name="adj7" fmla="val 99710"/>
              <a:gd name="adj8" fmla="val -33724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8" name="can"/>
          <p:cNvSpPr/>
          <p:nvPr/>
        </p:nvSpPr>
        <p:spPr>
          <a:xfrm>
            <a:off x="15840000" y="3060000"/>
            <a:ext cx="1440000" cy="1800000"/>
          </a:xfrm>
          <a:prstGeom prst="can">
            <a:avLst>
              <a:gd name="adj" fmla="val 35317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hevron"/>
          <p:cNvSpPr/>
          <p:nvPr/>
        </p:nvSpPr>
        <p:spPr>
          <a:xfrm>
            <a:off x="18000000" y="3060000"/>
            <a:ext cx="1439640" cy="1799640"/>
          </a:xfrm>
          <a:prstGeom prst="chevron">
            <a:avLst>
              <a:gd name="adj" fmla="val 50000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loudCallout"/>
          <p:cNvSpPr/>
          <p:nvPr/>
        </p:nvSpPr>
        <p:spPr>
          <a:xfrm>
            <a:off x="24480000" y="3060000"/>
            <a:ext cx="1439280" cy="1799640"/>
          </a:xfrm>
          <a:prstGeom prst="cloudCallout">
            <a:avLst>
              <a:gd name="adj1" fmla="val -69590"/>
              <a:gd name="adj2" fmla="val 56076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orner"/>
          <p:cNvSpPr/>
          <p:nvPr/>
        </p:nvSpPr>
        <p:spPr>
          <a:xfrm>
            <a:off x="26640000" y="3060000"/>
            <a:ext cx="1439280" cy="1799640"/>
          </a:xfrm>
          <a:prstGeom prst="corner">
            <a:avLst>
              <a:gd name="adj1" fmla="val 37621"/>
              <a:gd name="adj2" fmla="val 36544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be"/>
          <p:cNvSpPr/>
          <p:nvPr/>
        </p:nvSpPr>
        <p:spPr>
          <a:xfrm>
            <a:off x="28800000" y="3060000"/>
            <a:ext cx="1439280" cy="1799640"/>
          </a:xfrm>
          <a:prstGeom prst="cube">
            <a:avLst>
              <a:gd name="adj" fmla="val 24797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rvedConnector3"/>
          <p:cNvSpPr/>
          <p:nvPr/>
        </p:nvSpPr>
        <p:spPr>
          <a:xfrm flipH="1">
            <a:off x="30960000" y="3060000"/>
            <a:ext cx="1080000" cy="1800000"/>
          </a:xfrm>
          <a:prstGeom prst="curvedConnector3">
            <a:avLst>
              <a:gd name="adj1" fmla="val 40529"/>
            </a:avLst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rvedDownArrow"/>
          <p:cNvSpPr/>
          <p:nvPr/>
        </p:nvSpPr>
        <p:spPr>
          <a:xfrm>
            <a:off x="4680000" y="5760000"/>
            <a:ext cx="1439640" cy="1799640"/>
          </a:xfrm>
          <a:prstGeom prst="curvedDownArrow">
            <a:avLst>
              <a:gd name="adj1" fmla="val 17665"/>
              <a:gd name="adj2" fmla="val 37122"/>
              <a:gd name="adj3" fmla="val 40876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rvedLeftArrow"/>
          <p:cNvSpPr/>
          <p:nvPr/>
        </p:nvSpPr>
        <p:spPr>
          <a:xfrm>
            <a:off x="6840000" y="5760000"/>
            <a:ext cx="1439640" cy="1799640"/>
          </a:xfrm>
          <a:prstGeom prst="curvedLeftArrow">
            <a:avLst>
              <a:gd name="adj1" fmla="val 22849"/>
              <a:gd name="adj2" fmla="val 46266"/>
              <a:gd name="adj3" fmla="val 29234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rvedRightArrow"/>
          <p:cNvSpPr/>
          <p:nvPr/>
        </p:nvSpPr>
        <p:spPr>
          <a:xfrm>
            <a:off x="9000000" y="5760000"/>
            <a:ext cx="1440000" cy="1799640"/>
          </a:xfrm>
          <a:prstGeom prst="curvedRightArrow">
            <a:avLst>
              <a:gd name="adj1" fmla="val 16395"/>
              <a:gd name="adj2" fmla="val 62510"/>
              <a:gd name="adj3" fmla="val 30822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rvedUpArrow"/>
          <p:cNvSpPr/>
          <p:nvPr/>
        </p:nvSpPr>
        <p:spPr>
          <a:xfrm>
            <a:off x="11160000" y="5760000"/>
            <a:ext cx="1440000" cy="1799640"/>
          </a:xfrm>
          <a:prstGeom prst="curvedUpArrow">
            <a:avLst>
              <a:gd name="adj1" fmla="val 17217"/>
              <a:gd name="adj2" fmla="val 35607"/>
              <a:gd name="adj3" fmla="val 29921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diagStripe"/>
          <p:cNvSpPr/>
          <p:nvPr/>
        </p:nvSpPr>
        <p:spPr>
          <a:xfrm>
            <a:off x="13680000" y="5760000"/>
            <a:ext cx="1439640" cy="1800000"/>
          </a:xfrm>
          <a:prstGeom prst="diagStripe">
            <a:avLst>
              <a:gd name="adj" fmla="val 56107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donut"/>
          <p:cNvSpPr/>
          <p:nvPr/>
        </p:nvSpPr>
        <p:spPr>
          <a:xfrm>
            <a:off x="15840000" y="5760000"/>
            <a:ext cx="1439640" cy="1799640"/>
          </a:xfrm>
          <a:prstGeom prst="donut">
            <a:avLst>
              <a:gd name="adj" fmla="val 33316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doubleWave"/>
          <p:cNvSpPr/>
          <p:nvPr/>
        </p:nvSpPr>
        <p:spPr>
          <a:xfrm>
            <a:off x="18000000" y="5760000"/>
            <a:ext cx="1440000" cy="1799640"/>
          </a:xfrm>
          <a:prstGeom prst="doubleWave">
            <a:avLst>
              <a:gd name="adj1" fmla="val 7207"/>
              <a:gd name="adj2" fmla="val -3967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downArrow"/>
          <p:cNvSpPr/>
          <p:nvPr/>
        </p:nvSpPr>
        <p:spPr>
          <a:xfrm>
            <a:off x="20160000" y="5760000"/>
            <a:ext cx="1440000" cy="1799640"/>
          </a:xfrm>
          <a:prstGeom prst="downArrow">
            <a:avLst>
              <a:gd name="adj1" fmla="val 42443"/>
              <a:gd name="adj2" fmla="val 44710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downArrowCallout"/>
          <p:cNvSpPr/>
          <p:nvPr/>
        </p:nvSpPr>
        <p:spPr>
          <a:xfrm>
            <a:off x="22320000" y="5760000"/>
            <a:ext cx="1440000" cy="1800000"/>
          </a:xfrm>
          <a:prstGeom prst="downArrowCallout">
            <a:avLst>
              <a:gd name="adj1" fmla="val 25000"/>
              <a:gd name="adj2" fmla="val 31047"/>
              <a:gd name="adj3" fmla="val 25000"/>
              <a:gd name="adj4" fmla="val 51574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ellipseRibbon"/>
          <p:cNvSpPr/>
          <p:nvPr/>
        </p:nvSpPr>
        <p:spPr>
          <a:xfrm>
            <a:off x="24480000" y="5760000"/>
            <a:ext cx="1440000" cy="1799640"/>
          </a:xfrm>
          <a:prstGeom prst="ellipseRibbon">
            <a:avLst>
              <a:gd name="adj1" fmla="val 33467"/>
              <a:gd name="adj2" fmla="val 50000"/>
              <a:gd name="adj3" fmla="val 12500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ellipseRibbon2"/>
          <p:cNvSpPr/>
          <p:nvPr/>
        </p:nvSpPr>
        <p:spPr>
          <a:xfrm>
            <a:off x="26639280" y="5760000"/>
            <a:ext cx="1440000" cy="1799640"/>
          </a:xfrm>
          <a:prstGeom prst="ellipseRibbon2">
            <a:avLst>
              <a:gd name="adj1" fmla="val 31430"/>
              <a:gd name="adj2" fmla="val 50000"/>
              <a:gd name="adj3" fmla="val 12500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foldedCorner"/>
          <p:cNvSpPr/>
          <p:nvPr/>
        </p:nvSpPr>
        <p:spPr>
          <a:xfrm>
            <a:off x="28800000" y="5760000"/>
            <a:ext cx="1439280" cy="1817280"/>
          </a:xfrm>
          <a:prstGeom prst="foldedCorner">
            <a:avLst>
              <a:gd name="adj" fmla="val 43568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frame"/>
          <p:cNvSpPr/>
          <p:nvPr/>
        </p:nvSpPr>
        <p:spPr>
          <a:xfrm>
            <a:off x="30600000" y="5760000"/>
            <a:ext cx="1440000" cy="1800000"/>
          </a:xfrm>
          <a:prstGeom prst="frame">
            <a:avLst>
              <a:gd name="adj1" fmla="val 18127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halfFrame"/>
          <p:cNvSpPr/>
          <p:nvPr/>
        </p:nvSpPr>
        <p:spPr>
          <a:xfrm>
            <a:off x="4680000" y="8460000"/>
            <a:ext cx="1439640" cy="1799640"/>
          </a:xfrm>
          <a:prstGeom prst="halfFrame">
            <a:avLst>
              <a:gd name="adj1" fmla="val 30435"/>
              <a:gd name="adj2" fmla="val 40419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homePlate"/>
          <p:cNvSpPr/>
          <p:nvPr/>
        </p:nvSpPr>
        <p:spPr>
          <a:xfrm>
            <a:off x="9000000" y="8460000"/>
            <a:ext cx="1439280" cy="1799640"/>
          </a:xfrm>
          <a:prstGeom prst="homePlate">
            <a:avLst>
              <a:gd name="adj" fmla="val 59647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horizontalScroll"/>
          <p:cNvSpPr/>
          <p:nvPr/>
        </p:nvSpPr>
        <p:spPr>
          <a:xfrm>
            <a:off x="11160000" y="8460000"/>
            <a:ext cx="1439640" cy="1800000"/>
          </a:xfrm>
          <a:prstGeom prst="horizontalScroll">
            <a:avLst>
              <a:gd name="adj" fmla="val 21342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leftArrow"/>
          <p:cNvSpPr/>
          <p:nvPr/>
        </p:nvSpPr>
        <p:spPr>
          <a:xfrm>
            <a:off x="13680000" y="8460000"/>
            <a:ext cx="1440000" cy="179964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leftArrowCallout"/>
          <p:cNvSpPr/>
          <p:nvPr/>
        </p:nvSpPr>
        <p:spPr>
          <a:xfrm>
            <a:off x="15840000" y="8460000"/>
            <a:ext cx="1440000" cy="18000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56942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leftBrace"/>
          <p:cNvSpPr/>
          <p:nvPr/>
        </p:nvSpPr>
        <p:spPr>
          <a:xfrm>
            <a:off x="18000000" y="8460000"/>
            <a:ext cx="1439640" cy="1800000"/>
          </a:xfrm>
          <a:prstGeom prst="leftBrace">
            <a:avLst>
              <a:gd name="adj1" fmla="val 20390"/>
              <a:gd name="adj2" fmla="val 61604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eftBracket"/>
          <p:cNvSpPr/>
          <p:nvPr/>
        </p:nvSpPr>
        <p:spPr>
          <a:xfrm>
            <a:off x="20160000" y="8460000"/>
            <a:ext cx="1439280" cy="1800000"/>
          </a:xfrm>
          <a:prstGeom prst="leftBracket">
            <a:avLst>
              <a:gd name="adj" fmla="val 31932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leftRightArrow"/>
          <p:cNvSpPr/>
          <p:nvPr/>
        </p:nvSpPr>
        <p:spPr>
          <a:xfrm>
            <a:off x="24480000" y="8460000"/>
            <a:ext cx="1440000" cy="1800000"/>
          </a:xfrm>
          <a:prstGeom prst="leftRightArrow">
            <a:avLst>
              <a:gd name="adj1" fmla="val 19975"/>
              <a:gd name="adj2" fmla="val 25890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eftRightArrowCallout"/>
          <p:cNvSpPr/>
          <p:nvPr/>
        </p:nvSpPr>
        <p:spPr>
          <a:xfrm>
            <a:off x="26640000" y="8460000"/>
            <a:ext cx="1439640" cy="1800000"/>
          </a:xfrm>
          <a:prstGeom prst="leftRightArrowCallout">
            <a:avLst>
              <a:gd name="adj1" fmla="val 23393"/>
              <a:gd name="adj2" fmla="val 25000"/>
              <a:gd name="adj3" fmla="val 18569"/>
              <a:gd name="adj4" fmla="val 33923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leftRightUpArrow"/>
          <p:cNvSpPr/>
          <p:nvPr/>
        </p:nvSpPr>
        <p:spPr>
          <a:xfrm>
            <a:off x="360000" y="11160000"/>
            <a:ext cx="1439640" cy="1773000"/>
          </a:xfrm>
          <a:prstGeom prst="leftRigh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leftUpArrow"/>
          <p:cNvSpPr/>
          <p:nvPr/>
        </p:nvSpPr>
        <p:spPr>
          <a:xfrm>
            <a:off x="2520000" y="11160000"/>
            <a:ext cx="1439280" cy="1800000"/>
          </a:xfrm>
          <a:prstGeom prst="leftUpArrow">
            <a:avLst>
              <a:gd name="adj1" fmla="val 18569"/>
              <a:gd name="adj2" fmla="val 29421"/>
              <a:gd name="adj3" fmla="val 31431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mathDivide"/>
          <p:cNvSpPr/>
          <p:nvPr/>
        </p:nvSpPr>
        <p:spPr>
          <a:xfrm>
            <a:off x="4680000" y="11160000"/>
            <a:ext cx="1440360" cy="1800000"/>
          </a:xfrm>
          <a:prstGeom prst="mathDivide">
            <a:avLst>
              <a:gd name="adj1" fmla="val 17169"/>
              <a:gd name="adj2" fmla="val 4610"/>
              <a:gd name="adj3" fmla="val 7949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mathEqual"/>
          <p:cNvSpPr/>
          <p:nvPr/>
        </p:nvSpPr>
        <p:spPr>
          <a:xfrm>
            <a:off x="6840000" y="11160000"/>
            <a:ext cx="1440360" cy="1800000"/>
          </a:xfrm>
          <a:prstGeom prst="mathEqual">
            <a:avLst>
              <a:gd name="adj1" fmla="val 16534"/>
              <a:gd name="adj2" fmla="val 6679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mathMinus"/>
          <p:cNvSpPr/>
          <p:nvPr/>
        </p:nvSpPr>
        <p:spPr>
          <a:xfrm>
            <a:off x="9000000" y="11160000"/>
            <a:ext cx="1439280" cy="1800000"/>
          </a:xfrm>
          <a:prstGeom prst="mathMinus">
            <a:avLst>
              <a:gd name="adj1" fmla="val 14450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mathMultiply"/>
          <p:cNvSpPr/>
          <p:nvPr/>
        </p:nvSpPr>
        <p:spPr>
          <a:xfrm>
            <a:off x="11160000" y="11160000"/>
            <a:ext cx="1439280" cy="1800000"/>
          </a:xfrm>
          <a:prstGeom prst="mathMultiply">
            <a:avLst>
              <a:gd name="adj1" fmla="val 13872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mathPlus"/>
          <p:cNvSpPr/>
          <p:nvPr/>
        </p:nvSpPr>
        <p:spPr>
          <a:xfrm>
            <a:off x="15840000" y="11160000"/>
            <a:ext cx="1439280" cy="1800000"/>
          </a:xfrm>
          <a:prstGeom prst="mathPlus">
            <a:avLst>
              <a:gd name="adj1" fmla="val 13872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moon"/>
          <p:cNvSpPr/>
          <p:nvPr/>
        </p:nvSpPr>
        <p:spPr>
          <a:xfrm>
            <a:off x="18000000" y="11160000"/>
            <a:ext cx="1439280" cy="1800000"/>
          </a:xfrm>
          <a:prstGeom prst="moon">
            <a:avLst>
              <a:gd name="adj" fmla="val 54824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noSmoking"/>
          <p:cNvSpPr/>
          <p:nvPr/>
        </p:nvSpPr>
        <p:spPr>
          <a:xfrm>
            <a:off x="22320000" y="11160000"/>
            <a:ext cx="1439280" cy="1800000"/>
          </a:xfrm>
          <a:prstGeom prst="noSmoking">
            <a:avLst>
              <a:gd name="adj" fmla="val 18750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notchedRightArrow"/>
          <p:cNvSpPr/>
          <p:nvPr/>
        </p:nvSpPr>
        <p:spPr>
          <a:xfrm>
            <a:off x="24480000" y="11160000"/>
            <a:ext cx="1440720" cy="1800000"/>
          </a:xfrm>
          <a:prstGeom prst="notchedRightArrow">
            <a:avLst>
              <a:gd name="adj1" fmla="val 27494"/>
              <a:gd name="adj2" fmla="val 33934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octagon"/>
          <p:cNvSpPr/>
          <p:nvPr/>
        </p:nvSpPr>
        <p:spPr>
          <a:xfrm>
            <a:off x="26640000" y="11160000"/>
            <a:ext cx="1439280" cy="1800000"/>
          </a:xfrm>
          <a:prstGeom prst="octagon">
            <a:avLst>
              <a:gd name="adj" fmla="val 29289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parallelogram"/>
          <p:cNvSpPr/>
          <p:nvPr/>
        </p:nvSpPr>
        <p:spPr>
          <a:xfrm>
            <a:off x="28800000" y="11160000"/>
            <a:ext cx="1440720" cy="1800000"/>
          </a:xfrm>
          <a:prstGeom prst="parallelogram">
            <a:avLst>
              <a:gd name="adj" fmla="val 25000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plaque"/>
          <p:cNvSpPr/>
          <p:nvPr/>
        </p:nvSpPr>
        <p:spPr>
          <a:xfrm>
            <a:off x="360000" y="13860000"/>
            <a:ext cx="1439280" cy="1800000"/>
          </a:xfrm>
          <a:prstGeom prst="plaque">
            <a:avLst>
              <a:gd name="adj" fmla="val 23099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plus"/>
          <p:cNvSpPr/>
          <p:nvPr/>
        </p:nvSpPr>
        <p:spPr>
          <a:xfrm>
            <a:off x="2520000" y="13860000"/>
            <a:ext cx="1440000" cy="1800000"/>
          </a:xfrm>
          <a:prstGeom prst="plus">
            <a:avLst>
              <a:gd name="adj" fmla="val 29013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quadArrow"/>
          <p:cNvSpPr/>
          <p:nvPr/>
        </p:nvSpPr>
        <p:spPr>
          <a:xfrm>
            <a:off x="4680000" y="13860000"/>
            <a:ext cx="1439280" cy="1800000"/>
          </a:xfrm>
          <a:prstGeom prst="quadArrow">
            <a:avLst>
              <a:gd name="adj1" fmla="val 16451"/>
              <a:gd name="adj2" fmla="val 22117"/>
              <a:gd name="adj3" fmla="val 12261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quadArrowCallout"/>
          <p:cNvSpPr/>
          <p:nvPr/>
        </p:nvSpPr>
        <p:spPr>
          <a:xfrm>
            <a:off x="6840000" y="13860000"/>
            <a:ext cx="1439280" cy="1800000"/>
          </a:xfrm>
          <a:prstGeom prst="quadArrowCallout">
            <a:avLst>
              <a:gd name="adj1" fmla="val 12083"/>
              <a:gd name="adj2" fmla="val 20927"/>
              <a:gd name="adj3" fmla="val 18515"/>
              <a:gd name="adj4" fmla="val 41788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ribbon"/>
          <p:cNvSpPr/>
          <p:nvPr/>
        </p:nvSpPr>
        <p:spPr>
          <a:xfrm>
            <a:off x="9000000" y="13860000"/>
            <a:ext cx="1440000" cy="1800000"/>
          </a:xfrm>
          <a:prstGeom prst="ribbon">
            <a:avLst>
              <a:gd name="adj1" fmla="val 26504"/>
              <a:gd name="adj2" fmla="val 50000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ribbon2"/>
          <p:cNvSpPr/>
          <p:nvPr/>
        </p:nvSpPr>
        <p:spPr>
          <a:xfrm>
            <a:off x="11160000" y="13860000"/>
            <a:ext cx="1439280" cy="1799640"/>
          </a:xfrm>
          <a:prstGeom prst="ribbon2">
            <a:avLst>
              <a:gd name="adj1" fmla="val 33333"/>
              <a:gd name="adj2" fmla="val 50000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rightArrow"/>
          <p:cNvSpPr/>
          <p:nvPr/>
        </p:nvSpPr>
        <p:spPr>
          <a:xfrm>
            <a:off x="13680000" y="13860000"/>
            <a:ext cx="1439640" cy="1799640"/>
          </a:xfrm>
          <a:prstGeom prst="rightArrow">
            <a:avLst>
              <a:gd name="adj1" fmla="val 34567"/>
              <a:gd name="adj2" fmla="val 50000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rightArrowCallout"/>
          <p:cNvSpPr/>
          <p:nvPr/>
        </p:nvSpPr>
        <p:spPr>
          <a:xfrm>
            <a:off x="15840000" y="13860000"/>
            <a:ext cx="1439280" cy="1799640"/>
          </a:xfrm>
          <a:prstGeom prst="rightArrowCallout">
            <a:avLst>
              <a:gd name="adj1" fmla="val 15353"/>
              <a:gd name="adj2" fmla="val 25000"/>
              <a:gd name="adj3" fmla="val 25000"/>
              <a:gd name="adj4" fmla="val 35231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rightBrace"/>
          <p:cNvSpPr/>
          <p:nvPr/>
        </p:nvSpPr>
        <p:spPr>
          <a:xfrm>
            <a:off x="18000000" y="13860000"/>
            <a:ext cx="1440360" cy="1800000"/>
          </a:xfrm>
          <a:prstGeom prst="rightBrace">
            <a:avLst>
              <a:gd name="adj1" fmla="val 10517"/>
              <a:gd name="adj2" fmla="val 71316"/>
            </a:avLst>
          </a:prstGeom>
          <a:solidFill>
            <a:srgbClr val="FFEFCF"/>
          </a:solidFill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rightBracket"/>
          <p:cNvSpPr/>
          <p:nvPr/>
        </p:nvSpPr>
        <p:spPr>
          <a:xfrm>
            <a:off x="20160000" y="13860000"/>
            <a:ext cx="1439280" cy="1799640"/>
          </a:xfrm>
          <a:prstGeom prst="rightBracket">
            <a:avLst>
              <a:gd name="adj" fmla="val 34059"/>
            </a:avLst>
          </a:prstGeom>
          <a:solidFill>
            <a:srgbClr val="FFEFCF"/>
          </a:solidFill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round1Rect"/>
          <p:cNvSpPr/>
          <p:nvPr/>
        </p:nvSpPr>
        <p:spPr>
          <a:xfrm>
            <a:off x="22320000" y="13860000"/>
            <a:ext cx="1439280" cy="1799640"/>
          </a:xfrm>
          <a:prstGeom prst="round1Rect">
            <a:avLst>
              <a:gd name="adj" fmla="val 25510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round2DiagRect"/>
          <p:cNvSpPr/>
          <p:nvPr/>
        </p:nvSpPr>
        <p:spPr>
          <a:xfrm>
            <a:off x="24480000" y="13860000"/>
            <a:ext cx="1439280" cy="1800000"/>
          </a:xfrm>
          <a:prstGeom prst="round2DiagRect">
            <a:avLst>
              <a:gd name="adj1" fmla="val 25511"/>
              <a:gd name="adj2" fmla="val 13667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round2SameRect"/>
          <p:cNvSpPr/>
          <p:nvPr/>
        </p:nvSpPr>
        <p:spPr>
          <a:xfrm>
            <a:off x="26640000" y="13860000"/>
            <a:ext cx="1440000" cy="1800000"/>
          </a:xfrm>
          <a:prstGeom prst="round2SameRect">
            <a:avLst>
              <a:gd name="adj1" fmla="val 37593"/>
              <a:gd name="adj2" fmla="val 15694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roundRect"/>
          <p:cNvSpPr/>
          <p:nvPr/>
        </p:nvSpPr>
        <p:spPr>
          <a:xfrm>
            <a:off x="28800000" y="13860000"/>
            <a:ext cx="1439640" cy="1800000"/>
          </a:xfrm>
          <a:prstGeom prst="roundRect">
            <a:avLst>
              <a:gd name="adj" fmla="val 21490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smileyFace"/>
          <p:cNvSpPr/>
          <p:nvPr/>
        </p:nvSpPr>
        <p:spPr>
          <a:xfrm>
            <a:off x="30600000" y="13860000"/>
            <a:ext cx="1439280" cy="1800000"/>
          </a:xfrm>
          <a:prstGeom prst="smileyFace">
            <a:avLst>
              <a:gd name="adj" fmla="val -420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snip1Rect"/>
          <p:cNvSpPr/>
          <p:nvPr/>
        </p:nvSpPr>
        <p:spPr>
          <a:xfrm>
            <a:off x="360000" y="16560000"/>
            <a:ext cx="1439280" cy="1799640"/>
          </a:xfrm>
          <a:prstGeom prst="snip1Rect">
            <a:avLst>
              <a:gd name="adj" fmla="val 33551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snip2DiagRect"/>
          <p:cNvSpPr/>
          <p:nvPr/>
        </p:nvSpPr>
        <p:spPr>
          <a:xfrm>
            <a:off x="2520000" y="16560000"/>
            <a:ext cx="1439640" cy="1799640"/>
          </a:xfrm>
          <a:prstGeom prst="snip2DiagRect">
            <a:avLst>
              <a:gd name="adj1" fmla="val 6430"/>
              <a:gd name="adj2" fmla="val 31134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snip2SameRect"/>
          <p:cNvSpPr/>
          <p:nvPr/>
        </p:nvSpPr>
        <p:spPr>
          <a:xfrm>
            <a:off x="4680000" y="16560000"/>
            <a:ext cx="1439640" cy="1800000"/>
          </a:xfrm>
          <a:prstGeom prst="snip2SameRect">
            <a:avLst>
              <a:gd name="adj1" fmla="val 23901"/>
              <a:gd name="adj2" fmla="val 14467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snipRoundRect"/>
          <p:cNvSpPr/>
          <p:nvPr/>
        </p:nvSpPr>
        <p:spPr>
          <a:xfrm>
            <a:off x="6840000" y="16560000"/>
            <a:ext cx="1440720" cy="1800000"/>
          </a:xfrm>
          <a:prstGeom prst="snipRoundRect">
            <a:avLst>
              <a:gd name="adj1" fmla="val 27911"/>
              <a:gd name="adj2" fmla="val 25502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star10"/>
          <p:cNvSpPr/>
          <p:nvPr/>
        </p:nvSpPr>
        <p:spPr>
          <a:xfrm>
            <a:off x="9000000" y="16560000"/>
            <a:ext cx="1439640" cy="1800000"/>
          </a:xfrm>
          <a:prstGeom prst="star10">
            <a:avLst>
              <a:gd name="adj" fmla="val 36788"/>
              <a:gd name="hf" fmla="val 105146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star12"/>
          <p:cNvSpPr/>
          <p:nvPr/>
        </p:nvSpPr>
        <p:spPr>
          <a:xfrm>
            <a:off x="11160000" y="16560000"/>
            <a:ext cx="1439640" cy="1800000"/>
          </a:xfrm>
          <a:prstGeom prst="star12">
            <a:avLst>
              <a:gd name="adj" fmla="val 32406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star16"/>
          <p:cNvSpPr/>
          <p:nvPr/>
        </p:nvSpPr>
        <p:spPr>
          <a:xfrm>
            <a:off x="13680000" y="16560000"/>
            <a:ext cx="1439640" cy="1800000"/>
          </a:xfrm>
          <a:prstGeom prst="star16">
            <a:avLst>
              <a:gd name="adj" fmla="val 30479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star4"/>
          <p:cNvSpPr/>
          <p:nvPr/>
        </p:nvSpPr>
        <p:spPr>
          <a:xfrm>
            <a:off x="20160000" y="16560000"/>
            <a:ext cx="1440000" cy="1800000"/>
          </a:xfrm>
          <a:prstGeom prst="star4">
            <a:avLst>
              <a:gd name="adj" fmla="val 23595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star5"/>
          <p:cNvSpPr/>
          <p:nvPr/>
        </p:nvSpPr>
        <p:spPr>
          <a:xfrm>
            <a:off x="22320000" y="16560000"/>
            <a:ext cx="1439640" cy="1800000"/>
          </a:xfrm>
          <a:prstGeom prst="star5">
            <a:avLst>
              <a:gd name="adj" fmla="val 24320"/>
              <a:gd name="hf" fmla="val 105146"/>
              <a:gd name="vf" fmla="val 110557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star6"/>
          <p:cNvSpPr/>
          <p:nvPr/>
        </p:nvSpPr>
        <p:spPr>
          <a:xfrm>
            <a:off x="24480000" y="16560000"/>
            <a:ext cx="1439640" cy="1800000"/>
          </a:xfrm>
          <a:prstGeom prst="star6">
            <a:avLst>
              <a:gd name="adj" fmla="val 23647"/>
              <a:gd name="hf" fmla="val 115470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star7"/>
          <p:cNvSpPr/>
          <p:nvPr/>
        </p:nvSpPr>
        <p:spPr>
          <a:xfrm>
            <a:off x="26640000" y="16560000"/>
            <a:ext cx="1440000" cy="1800000"/>
          </a:xfrm>
          <a:prstGeom prst="star7">
            <a:avLst>
              <a:gd name="adj" fmla="val 27321"/>
              <a:gd name="hf" fmla="val 102572"/>
              <a:gd name="vf" fmla="val 105210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star8"/>
          <p:cNvSpPr/>
          <p:nvPr/>
        </p:nvSpPr>
        <p:spPr>
          <a:xfrm>
            <a:off x="28800000" y="16560000"/>
            <a:ext cx="1440000" cy="1800000"/>
          </a:xfrm>
          <a:prstGeom prst="star8">
            <a:avLst>
              <a:gd name="adj" fmla="val 26486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stripedRightArrow"/>
          <p:cNvSpPr/>
          <p:nvPr/>
        </p:nvSpPr>
        <p:spPr>
          <a:xfrm>
            <a:off x="30600000" y="16560000"/>
            <a:ext cx="1440000" cy="1799640"/>
          </a:xfrm>
          <a:prstGeom prst="stripedRightArrow">
            <a:avLst>
              <a:gd name="adj1" fmla="val 26850"/>
              <a:gd name="adj2" fmla="val 36521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sun"/>
          <p:cNvSpPr/>
          <p:nvPr/>
        </p:nvSpPr>
        <p:spPr>
          <a:xfrm>
            <a:off x="360000" y="19260000"/>
            <a:ext cx="1440000" cy="1799640"/>
          </a:xfrm>
          <a:prstGeom prst="sun">
            <a:avLst>
              <a:gd name="adj" fmla="val 31343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teardrop"/>
          <p:cNvSpPr/>
          <p:nvPr/>
        </p:nvSpPr>
        <p:spPr>
          <a:xfrm>
            <a:off x="4680000" y="19260000"/>
            <a:ext cx="1439280" cy="1800000"/>
          </a:xfrm>
          <a:prstGeom prst="teardrop">
            <a:avLst>
              <a:gd name="adj" fmla="val 87135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trapezoid"/>
          <p:cNvSpPr/>
          <p:nvPr/>
        </p:nvSpPr>
        <p:spPr>
          <a:xfrm>
            <a:off x="6840000" y="19260000"/>
            <a:ext cx="1440720" cy="1800000"/>
          </a:xfrm>
          <a:prstGeom prst="trapezoid">
            <a:avLst>
              <a:gd name="adj" fmla="val 28213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triangle"/>
          <p:cNvSpPr/>
          <p:nvPr/>
        </p:nvSpPr>
        <p:spPr>
          <a:xfrm>
            <a:off x="9000000" y="19260000"/>
            <a:ext cx="1440000" cy="1800000"/>
          </a:xfrm>
          <a:prstGeom prst="triangle">
            <a:avLst>
              <a:gd name="adj" fmla="val 50000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upArrow"/>
          <p:cNvSpPr/>
          <p:nvPr/>
        </p:nvSpPr>
        <p:spPr>
          <a:xfrm>
            <a:off x="11160000" y="19260000"/>
            <a:ext cx="1439280" cy="1800000"/>
          </a:xfrm>
          <a:prstGeom prst="upArrow">
            <a:avLst>
              <a:gd name="adj1" fmla="val 35528"/>
              <a:gd name="adj2" fmla="val 40352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upArrowCallout"/>
          <p:cNvSpPr/>
          <p:nvPr/>
        </p:nvSpPr>
        <p:spPr>
          <a:xfrm>
            <a:off x="13680000" y="19260000"/>
            <a:ext cx="1439280" cy="1800000"/>
          </a:xfrm>
          <a:prstGeom prst="upArrowCallout">
            <a:avLst>
              <a:gd name="adj1" fmla="val 25000"/>
              <a:gd name="adj2" fmla="val 30629"/>
              <a:gd name="adj3" fmla="val 37865"/>
              <a:gd name="adj4" fmla="val 38346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upDownArrow"/>
          <p:cNvSpPr/>
          <p:nvPr/>
        </p:nvSpPr>
        <p:spPr>
          <a:xfrm>
            <a:off x="15840000" y="19260000"/>
            <a:ext cx="1440000" cy="1799640"/>
          </a:xfrm>
          <a:prstGeom prst="upDownArrow">
            <a:avLst>
              <a:gd name="adj1" fmla="val 26213"/>
              <a:gd name="adj2" fmla="val 34935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uturnArrow"/>
          <p:cNvSpPr/>
          <p:nvPr/>
        </p:nvSpPr>
        <p:spPr>
          <a:xfrm>
            <a:off x="20160000" y="19260000"/>
            <a:ext cx="1440720" cy="1799640"/>
          </a:xfrm>
          <a:prstGeom prst="uturnArrow">
            <a:avLst>
              <a:gd name="adj1" fmla="val 20984"/>
              <a:gd name="adj2" fmla="val 20180"/>
              <a:gd name="adj3" fmla="val 21787"/>
              <a:gd name="adj4" fmla="val 36521"/>
              <a:gd name="adj5" fmla="val 82717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verticalScroll"/>
          <p:cNvSpPr/>
          <p:nvPr/>
        </p:nvSpPr>
        <p:spPr>
          <a:xfrm>
            <a:off x="22320000" y="19260000"/>
            <a:ext cx="1439280" cy="1799640"/>
          </a:xfrm>
          <a:prstGeom prst="verticalScroll">
            <a:avLst>
              <a:gd name="adj" fmla="val 17324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wave"/>
          <p:cNvSpPr/>
          <p:nvPr/>
        </p:nvSpPr>
        <p:spPr>
          <a:xfrm>
            <a:off x="24480000" y="19260000"/>
            <a:ext cx="1440000" cy="1799640"/>
          </a:xfrm>
          <a:prstGeom prst="wave">
            <a:avLst>
              <a:gd name="adj1" fmla="val 10473"/>
              <a:gd name="adj2" fmla="val -7743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wedgeEllipseCallout"/>
          <p:cNvSpPr/>
          <p:nvPr/>
        </p:nvSpPr>
        <p:spPr>
          <a:xfrm>
            <a:off x="26640000" y="19260000"/>
            <a:ext cx="1440000" cy="1800000"/>
          </a:xfrm>
          <a:prstGeom prst="wedgeEllipseCallout">
            <a:avLst>
              <a:gd name="adj1" fmla="val -44739"/>
              <a:gd name="adj2" fmla="val 49412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wedgeRectCallout"/>
          <p:cNvSpPr/>
          <p:nvPr/>
        </p:nvSpPr>
        <p:spPr>
          <a:xfrm>
            <a:off x="28800000" y="19260000"/>
            <a:ext cx="1439280" cy="18000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wedgeRoundRectCallout"/>
          <p:cNvSpPr/>
          <p:nvPr/>
        </p:nvSpPr>
        <p:spPr>
          <a:xfrm>
            <a:off x="30600000" y="19260000"/>
            <a:ext cx="1439280" cy="180000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leftRightRibbon"/>
          <p:cNvSpPr/>
          <p:nvPr/>
        </p:nvSpPr>
        <p:spPr>
          <a:xfrm>
            <a:off x="30600000" y="8460000"/>
            <a:ext cx="1439280" cy="1800000"/>
          </a:xfrm>
          <a:prstGeom prst="leftRightRibbon">
            <a:avLst>
              <a:gd name="adj1" fmla="val 38161"/>
              <a:gd name="adj2" fmla="val 15871"/>
              <a:gd name="adj3" fmla="val 18696"/>
            </a:avLst>
          </a:prstGeom>
          <a:solidFill>
            <a:srgbClr val="CEFED9"/>
          </a:solidFill>
          <a:ln w="12600">
            <a:solidFill>
              <a:srgbClr val="02721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nonIsoscelesTrapezoid"/>
          <p:cNvSpPr/>
          <p:nvPr/>
        </p:nvSpPr>
        <p:spPr>
          <a:xfrm>
            <a:off x="20160000" y="11160000"/>
            <a:ext cx="1440360" cy="1800000"/>
          </a:xfrm>
          <a:prstGeom prst="nonIsoscelesTrapezoid">
            <a:avLst>
              <a:gd name="adj1" fmla="val 27327"/>
              <a:gd name="adj2" fmla="val 14931"/>
            </a:avLst>
          </a:prstGeom>
          <a:solidFill>
            <a:srgbClr val="CEFED9"/>
          </a:solidFill>
          <a:ln w="12600">
            <a:solidFill>
              <a:srgbClr val="02721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upDownArrowCallout"/>
          <p:cNvSpPr/>
          <p:nvPr/>
        </p:nvSpPr>
        <p:spPr>
          <a:xfrm>
            <a:off x="18000000" y="19260000"/>
            <a:ext cx="1439280" cy="1799640"/>
          </a:xfrm>
          <a:prstGeom prst="upDownArrowCallout">
            <a:avLst>
              <a:gd name="adj1" fmla="val 25000"/>
              <a:gd name="adj2" fmla="val 22690"/>
              <a:gd name="adj3" fmla="val 21963"/>
              <a:gd name="adj4" fmla="val 35368"/>
            </a:avLst>
          </a:prstGeom>
          <a:solidFill>
            <a:srgbClr val="CEFED9"/>
          </a:solidFill>
          <a:ln w="12600">
            <a:solidFill>
              <a:srgbClr val="02721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bentConnector4"/>
          <p:cNvSpPr/>
          <p:nvPr/>
        </p:nvSpPr>
        <p:spPr>
          <a:xfrm flipH="1">
            <a:off x="20160000" y="360000"/>
            <a:ext cx="1440000" cy="1800000"/>
          </a:xfrm>
          <a:prstGeom prst="bentConnector4">
            <a:avLst>
              <a:gd name="adj1" fmla="val 35303"/>
              <a:gd name="adj2" fmla="val 54233"/>
            </a:avLst>
          </a:prstGeom>
          <a:noFill/>
          <a:ln w="2556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bentConnector5"/>
          <p:cNvSpPr/>
          <p:nvPr/>
        </p:nvSpPr>
        <p:spPr>
          <a:xfrm flipH="1">
            <a:off x="22320000" y="360000"/>
            <a:ext cx="1440000" cy="1800000"/>
          </a:xfrm>
          <a:prstGeom prst="bentConnector5">
            <a:avLst>
              <a:gd name="adj1" fmla="val 29130"/>
              <a:gd name="adj2" fmla="val 45639"/>
              <a:gd name="adj3" fmla="val 69403"/>
            </a:avLst>
          </a:prstGeom>
          <a:noFill/>
          <a:ln w="2556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rvedConnector4"/>
          <p:cNvSpPr/>
          <p:nvPr/>
        </p:nvSpPr>
        <p:spPr>
          <a:xfrm flipH="1">
            <a:off x="360000" y="5760000"/>
            <a:ext cx="1440000" cy="1800000"/>
          </a:xfrm>
          <a:prstGeom prst="curvedConnector4">
            <a:avLst>
              <a:gd name="adj1" fmla="val 51480"/>
              <a:gd name="adj2" fmla="val 50000"/>
            </a:avLst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rvedConnector5"/>
          <p:cNvSpPr/>
          <p:nvPr/>
        </p:nvSpPr>
        <p:spPr>
          <a:xfrm flipH="1">
            <a:off x="2520000" y="5760000"/>
            <a:ext cx="1440000" cy="1800000"/>
          </a:xfrm>
          <a:prstGeom prst="curvedConnector5">
            <a:avLst>
              <a:gd name="adj1" fmla="val 40529"/>
              <a:gd name="adj2" fmla="val 50000"/>
              <a:gd name="adj3" fmla="val 50000"/>
            </a:avLst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hexagon">
            <a:extLst>
              <a:ext uri="{FF2B5EF4-FFF2-40B4-BE49-F238E27FC236}">
                <a16:creationId xmlns:a16="http://schemas.microsoft.com/office/drawing/2014/main" id="{BDFA26DA-4E3D-418C-924B-AC5955B042EE}"/>
              </a:ext>
            </a:extLst>
          </p:cNvPr>
          <p:cNvSpPr/>
          <p:nvPr/>
        </p:nvSpPr>
        <p:spPr>
          <a:xfrm>
            <a:off x="6840000" y="8460000"/>
            <a:ext cx="1440000" cy="1800000"/>
          </a:xfrm>
          <a:prstGeom prst="hexagon">
            <a:avLst/>
          </a:prstGeom>
          <a:solidFill>
            <a:srgbClr val="FFEFC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Regina Henschel</dc:creator>
  <dc:description/>
  <cp:lastModifiedBy>Regina Henschel</cp:lastModifiedBy>
  <cp:revision>55</cp:revision>
  <dcterms:created xsi:type="dcterms:W3CDTF">2019-05-07T20:16:59Z</dcterms:created>
  <dcterms:modified xsi:type="dcterms:W3CDTF">2019-05-13T11:34:17Z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