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BF909-3BD8-44D9-A045-7114D85EF945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4DB2C-321E-4A94-8E62-1604CBFE4A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5350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BF909-3BD8-44D9-A045-7114D85EF945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4DB2C-321E-4A94-8E62-1604CBFE4A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756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BF909-3BD8-44D9-A045-7114D85EF945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4DB2C-321E-4A94-8E62-1604CBFE4A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5483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BF909-3BD8-44D9-A045-7114D85EF945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4DB2C-321E-4A94-8E62-1604CBFE4A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67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BF909-3BD8-44D9-A045-7114D85EF945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4DB2C-321E-4A94-8E62-1604CBFE4A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109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BF909-3BD8-44D9-A045-7114D85EF945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4DB2C-321E-4A94-8E62-1604CBFE4A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240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BF909-3BD8-44D9-A045-7114D85EF945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4DB2C-321E-4A94-8E62-1604CBFE4A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3329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BF909-3BD8-44D9-A045-7114D85EF945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4DB2C-321E-4A94-8E62-1604CBFE4A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4879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BF909-3BD8-44D9-A045-7114D85EF945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4DB2C-321E-4A94-8E62-1604CBFE4A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972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BF909-3BD8-44D9-A045-7114D85EF945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4DB2C-321E-4A94-8E62-1604CBFE4A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9295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BF909-3BD8-44D9-A045-7114D85EF945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4DB2C-321E-4A94-8E62-1604CBFE4A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720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BF909-3BD8-44D9-A045-7114D85EF945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4DB2C-321E-4A94-8E62-1604CBFE4A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943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chael\Documents\chartdoc.xlsx!Sheet1!%5bchartdoc.xlsx%5dSheet1%20Chart%202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4410163"/>
              </p:ext>
            </p:extLst>
          </p:nvPr>
        </p:nvGraphicFramePr>
        <p:xfrm>
          <a:off x="3563888" y="3068960"/>
          <a:ext cx="4579937" cy="274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Worksheet" r:id="rId3" imgW="4579599" imgH="2749296" progId="Excel.Sheet.12">
                  <p:link updateAutomatic="1"/>
                </p:oleObj>
              </mc:Choice>
              <mc:Fallback>
                <p:oleObj name="Worksheet" r:id="rId3" imgW="4579599" imgH="2749296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63888" y="3068960"/>
                        <a:ext cx="4579937" cy="274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494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Diavetítés a képernyőre (4:3 oldalarány)</PresentationFormat>
  <Paragraphs>0</Paragraphs>
  <Slides>1</Slides>
  <Notes>0</Notes>
  <HiddenSlides>0</HiddenSlides>
  <MMClips>0</MMClips>
  <ScaleCrop>false</ScaleCrop>
  <HeadingPairs>
    <vt:vector size="8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Csatolások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Calibri</vt:lpstr>
      <vt:lpstr>Office Theme</vt:lpstr>
      <vt:lpstr>file:///C:\Users\Michael\Documents\chartdoc.xlsx!Sheet1!%5bchartdoc.xlsx%5dSheet1%20Chart%202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2022-12-13T09:01:19Z</dcterms:created>
  <dcterms:modified xsi:type="dcterms:W3CDTF">2022-12-13T09:01:23Z</dcterms:modified>
</cp:coreProperties>
</file>