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182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76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47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40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B566B50B-1603-3FFF-8190-77FA45522FF6}"/>
              </a:ext>
            </a:extLst>
          </p:cNvPr>
          <p:cNvSpPr/>
          <p:nvPr/>
        </p:nvSpPr>
        <p:spPr>
          <a:xfrm>
            <a:off x="4830618" y="2408382"/>
            <a:ext cx="2530764" cy="20412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2</cp:revision>
  <dcterms:created xsi:type="dcterms:W3CDTF">2022-11-07T08:37:31Z</dcterms:created>
  <dcterms:modified xsi:type="dcterms:W3CDTF">2022-11-30T13:16:05Z</dcterms:modified>
</cp:coreProperties>
</file>