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58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83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E1B215E6-EB20-7197-6159-956FBA0F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2986087"/>
            <a:ext cx="1476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ysClr val="windowText" lastClr="000000"/>
      </a:dk1>
      <a:lt1>
        <a:srgbClr val="FFFFFF"/>
      </a:lt1>
      <a:dk2>
        <a:srgbClr val="373737"/>
      </a:dk2>
      <a:lt2>
        <a:srgbClr val="DEDEDE"/>
      </a:lt2>
      <a:accent1>
        <a:srgbClr val="53548A"/>
      </a:accent1>
      <a:accent2>
        <a:srgbClr val="C2DFE4"/>
      </a:accent2>
      <a:accent3>
        <a:srgbClr val="83BBC1"/>
      </a:accent3>
      <a:accent4>
        <a:srgbClr val="FFFFFF"/>
      </a:accent4>
      <a:accent5>
        <a:srgbClr val="7030A0"/>
      </a:accent5>
      <a:accent6>
        <a:srgbClr val="5C92B5"/>
      </a:accent6>
      <a:hlink>
        <a:srgbClr val="67AFBD"/>
      </a:hlink>
      <a:folHlink>
        <a:srgbClr val="A6A6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Wingdings 2</vt:lpstr>
      <vt:lpstr>Verve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5</cp:revision>
  <dcterms:created xsi:type="dcterms:W3CDTF">2022-12-12T13:11:04Z</dcterms:created>
  <dcterms:modified xsi:type="dcterms:W3CDTF">2022-12-12T15:55:20Z</dcterms:modified>
</cp:coreProperties>
</file>