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5"/>
  </p:notes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4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328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4CA3F-F526-4CA2-9ED8-D851F41437A5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0664C-1628-4D0E-8885-FE2CD881F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94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A25C9-6E59-43EA-BCF5-E2D6F249B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4A6CB-95AE-4762-83BC-AD57B516D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C54CB-BEBF-44B3-AFBC-2F43FAE6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C6CF-7453-4D5D-955A-AFFA6BD0D6A5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F56F3-0B6B-4DE4-A3CA-9110A4A7E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50196-B091-4B75-9F43-FC9025B60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22CCB-4A0E-49E6-8415-8A3E0C363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3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446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A4A82E-F2F5-4876-867C-00C09243E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42CD-12A0-4DD6-A714-C0F2A628A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1BC1A-CCCD-462E-B7E2-F441DE3BE0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2C6CF-7453-4D5D-955A-AFFA6BD0D6A5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177B3-F345-438F-910C-1868A2AE0C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5331B-E497-4989-B6FA-8F16749B38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22CCB-4A0E-49E6-8415-8A3E0C363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8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2C6CF-7453-4D5D-955A-AFFA6BD0D6A5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9522CCB-4A0E-49E6-8415-8A3E0C363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6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243E5E6-34CF-4E71-9B5C-C417C846D231}"/>
              </a:ext>
            </a:extLst>
          </p:cNvPr>
          <p:cNvSpPr/>
          <p:nvPr/>
        </p:nvSpPr>
        <p:spPr>
          <a:xfrm>
            <a:off x="1620078" y="894522"/>
            <a:ext cx="2862470" cy="1212574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Some text</a:t>
            </a:r>
          </a:p>
        </p:txBody>
      </p:sp>
    </p:spTree>
    <p:extLst>
      <p:ext uri="{BB962C8B-B14F-4D97-AF65-F5344CB8AC3E}">
        <p14:creationId xmlns:p14="http://schemas.microsoft.com/office/powerpoint/2010/main" val="668988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2675330-6B67-4FAB-976D-4E984A0E35B8}"/>
              </a:ext>
            </a:extLst>
          </p:cNvPr>
          <p:cNvSpPr/>
          <p:nvPr/>
        </p:nvSpPr>
        <p:spPr>
          <a:xfrm>
            <a:off x="1620078" y="894522"/>
            <a:ext cx="2862470" cy="1212574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Some text</a:t>
            </a:r>
          </a:p>
        </p:txBody>
      </p:sp>
    </p:spTree>
    <p:extLst>
      <p:ext uri="{BB962C8B-B14F-4D97-AF65-F5344CB8AC3E}">
        <p14:creationId xmlns:p14="http://schemas.microsoft.com/office/powerpoint/2010/main" val="2443567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Trebuchet MS</vt:lpstr>
      <vt:lpstr>Wingdings 3</vt:lpstr>
      <vt:lpstr>Office Theme</vt:lpstr>
      <vt:lpstr>Facet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vmiklos</dc:creator>
  <cp:lastModifiedBy>vmiklos</cp:lastModifiedBy>
  <cp:revision>1</cp:revision>
  <dcterms:created xsi:type="dcterms:W3CDTF">2021-11-29T13:00:05Z</dcterms:created>
  <dcterms:modified xsi:type="dcterms:W3CDTF">2021-11-29T13:02:00Z</dcterms:modified>
</cp:coreProperties>
</file>