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69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76C5EF-D85D-43E5-A0EC-DB472C5BD003}" type="doc">
      <dgm:prSet loTypeId="urn:microsoft.com/office/officeart/2005/8/layout/hList1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C96745A2-97C7-4850-A2AB-C5435EDAAC86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A</a:t>
          </a:r>
          <a:endParaRPr lang="en-US" sz="1800" dirty="0"/>
        </a:p>
      </dgm:t>
    </dgm:pt>
    <dgm:pt modelId="{12902428-AAF8-4A1C-84CA-13A451F67446}" type="parTrans" cxnId="{BCD0902F-45B1-465C-A3E6-A5A384C2E0E7}">
      <dgm:prSet/>
      <dgm:spPr/>
      <dgm:t>
        <a:bodyPr/>
        <a:lstStyle/>
        <a:p>
          <a:endParaRPr lang="en-US"/>
        </a:p>
      </dgm:t>
    </dgm:pt>
    <dgm:pt modelId="{73D2987F-06F0-4864-B6F8-B08A62AE16CC}" type="sibTrans" cxnId="{BCD0902F-45B1-465C-A3E6-A5A384C2E0E7}">
      <dgm:prSet/>
      <dgm:spPr/>
      <dgm:t>
        <a:bodyPr/>
        <a:lstStyle/>
        <a:p>
          <a:endParaRPr lang="en-US"/>
        </a:p>
      </dgm:t>
    </dgm:pt>
    <dgm:pt modelId="{6F0C7A01-E382-4F8D-B07E-2ED7713B40C2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B</a:t>
          </a:r>
          <a:endParaRPr lang="en-US" sz="2800" dirty="0"/>
        </a:p>
      </dgm:t>
    </dgm:pt>
    <dgm:pt modelId="{D5693E77-81C4-40B2-A4EF-3A04A40D103D}" type="parTrans" cxnId="{2DD310C6-9D19-4C25-BE0F-EEA59A2BC86B}">
      <dgm:prSet/>
      <dgm:spPr/>
      <dgm:t>
        <a:bodyPr/>
        <a:lstStyle/>
        <a:p>
          <a:endParaRPr lang="en-US"/>
        </a:p>
      </dgm:t>
    </dgm:pt>
    <dgm:pt modelId="{629C6024-A9C2-44A0-95B3-2EA658870BCF}" type="sibTrans" cxnId="{2DD310C6-9D19-4C25-BE0F-EEA59A2BC86B}">
      <dgm:prSet/>
      <dgm:spPr/>
      <dgm:t>
        <a:bodyPr/>
        <a:lstStyle/>
        <a:p>
          <a:endParaRPr lang="en-US"/>
        </a:p>
      </dgm:t>
    </dgm:pt>
    <dgm:pt modelId="{3D59294D-C256-4357-B2AB-8FD8CE00CD9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C</a:t>
          </a:r>
          <a:endParaRPr lang="en-US" sz="1800" dirty="0"/>
        </a:p>
      </dgm:t>
    </dgm:pt>
    <dgm:pt modelId="{BEEB1209-9898-489C-85CD-83348A2DF08A}" type="sibTrans" cxnId="{0D11B99E-E0EC-4072-BE25-C30679AB0187}">
      <dgm:prSet/>
      <dgm:spPr/>
      <dgm:t>
        <a:bodyPr/>
        <a:lstStyle/>
        <a:p>
          <a:endParaRPr lang="en-US"/>
        </a:p>
      </dgm:t>
    </dgm:pt>
    <dgm:pt modelId="{59DAF38A-3A01-4A6C-9924-5EEFFA60EF12}" type="parTrans" cxnId="{0D11B99E-E0EC-4072-BE25-C30679AB0187}">
      <dgm:prSet/>
      <dgm:spPr/>
      <dgm:t>
        <a:bodyPr/>
        <a:lstStyle/>
        <a:p>
          <a:endParaRPr lang="en-US"/>
        </a:p>
      </dgm:t>
    </dgm:pt>
    <dgm:pt modelId="{E69FC92E-8F7C-4F62-B51E-A55A37B41E2F}" type="pres">
      <dgm:prSet presAssocID="{C576C5EF-D85D-43E5-A0EC-DB472C5BD00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A349C52-168A-4B9F-AA48-2111C8BB84CA}" type="pres">
      <dgm:prSet presAssocID="{C96745A2-97C7-4850-A2AB-C5435EDAAC86}" presName="composite" presStyleCnt="0"/>
      <dgm:spPr/>
    </dgm:pt>
    <dgm:pt modelId="{69ED978B-CDD8-4C5E-9BF8-A57BC83D6DD2}" type="pres">
      <dgm:prSet presAssocID="{C96745A2-97C7-4850-A2AB-C5435EDAAC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67ABE3-4F53-4461-8D8A-0343D3C1B318}" type="pres">
      <dgm:prSet presAssocID="{C96745A2-97C7-4850-A2AB-C5435EDAAC86}" presName="desTx" presStyleLbl="alignAccFollowNode1" presStyleIdx="0" presStyleCnt="3">
        <dgm:presLayoutVars>
          <dgm:bulletEnabled val="1"/>
        </dgm:presLayoutVars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FD1E0301-EF5D-4922-90CC-5EAD757E19B1}" type="pres">
      <dgm:prSet presAssocID="{73D2987F-06F0-4864-B6F8-B08A62AE16CC}" presName="space" presStyleCnt="0"/>
      <dgm:spPr/>
    </dgm:pt>
    <dgm:pt modelId="{03355D62-A18D-4C05-BAFB-9CB0EA40D02F}" type="pres">
      <dgm:prSet presAssocID="{6F0C7A01-E382-4F8D-B07E-2ED7713B40C2}" presName="composite" presStyleCnt="0"/>
      <dgm:spPr/>
    </dgm:pt>
    <dgm:pt modelId="{19E34F6D-FDF0-4891-8EF2-FCC873883744}" type="pres">
      <dgm:prSet presAssocID="{6F0C7A01-E382-4F8D-B07E-2ED7713B40C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99C8A6-F844-435B-8A92-2F92534B9C7D}" type="pres">
      <dgm:prSet presAssocID="{6F0C7A01-E382-4F8D-B07E-2ED7713B40C2}" presName="desTx" presStyleLbl="alignAccFollowNode1" presStyleIdx="1" presStyleCnt="3">
        <dgm:presLayoutVars>
          <dgm:bulletEnabled val="1"/>
        </dgm:presLayoutVars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1A18384F-22A9-49B7-9DB9-B10F1B5C7291}" type="pres">
      <dgm:prSet presAssocID="{629C6024-A9C2-44A0-95B3-2EA658870BCF}" presName="space" presStyleCnt="0"/>
      <dgm:spPr/>
    </dgm:pt>
    <dgm:pt modelId="{8A382E2C-ED76-477E-8718-B34BCCC8789F}" type="pres">
      <dgm:prSet presAssocID="{3D59294D-C256-4357-B2AB-8FD8CE00CD98}" presName="composite" presStyleCnt="0"/>
      <dgm:spPr/>
    </dgm:pt>
    <dgm:pt modelId="{E397AE12-AAC1-4DCF-A59E-33C4225BDD29}" type="pres">
      <dgm:prSet presAssocID="{3D59294D-C256-4357-B2AB-8FD8CE00CD9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9A47BE-3679-482E-AE60-6FD0813610A0}" type="pres">
      <dgm:prSet presAssocID="{3D59294D-C256-4357-B2AB-8FD8CE00CD98}" presName="desTx" presStyleLbl="alignAccFollowNode1" presStyleIdx="2" presStyleCnt="3">
        <dgm:presLayoutVars>
          <dgm:bulletEnabled val="1"/>
        </dgm:presLayoutVars>
      </dgm:prSet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</dgm:ptLst>
  <dgm:cxnLst>
    <dgm:cxn modelId="{5AAC555C-6BF8-4A07-B785-6D19451DB2A0}" type="presOf" srcId="{C96745A2-97C7-4850-A2AB-C5435EDAAC86}" destId="{69ED978B-CDD8-4C5E-9BF8-A57BC83D6DD2}" srcOrd="0" destOrd="0" presId="urn:microsoft.com/office/officeart/2005/8/layout/hList1"/>
    <dgm:cxn modelId="{2DD310C6-9D19-4C25-BE0F-EEA59A2BC86B}" srcId="{C576C5EF-D85D-43E5-A0EC-DB472C5BD003}" destId="{6F0C7A01-E382-4F8D-B07E-2ED7713B40C2}" srcOrd="1" destOrd="0" parTransId="{D5693E77-81C4-40B2-A4EF-3A04A40D103D}" sibTransId="{629C6024-A9C2-44A0-95B3-2EA658870BCF}"/>
    <dgm:cxn modelId="{CD7FF415-F962-4B44-A49C-6E89995951C9}" type="presOf" srcId="{3D59294D-C256-4357-B2AB-8FD8CE00CD98}" destId="{E397AE12-AAC1-4DCF-A59E-33C4225BDD29}" srcOrd="0" destOrd="0" presId="urn:microsoft.com/office/officeart/2005/8/layout/hList1"/>
    <dgm:cxn modelId="{E1B81B3B-86D2-4370-98C4-C0A5DA07AACC}" type="presOf" srcId="{C576C5EF-D85D-43E5-A0EC-DB472C5BD003}" destId="{E69FC92E-8F7C-4F62-B51E-A55A37B41E2F}" srcOrd="0" destOrd="0" presId="urn:microsoft.com/office/officeart/2005/8/layout/hList1"/>
    <dgm:cxn modelId="{34F7AB90-7997-450D-A6C9-CFEE17537C68}" type="presOf" srcId="{6F0C7A01-E382-4F8D-B07E-2ED7713B40C2}" destId="{19E34F6D-FDF0-4891-8EF2-FCC873883744}" srcOrd="0" destOrd="0" presId="urn:microsoft.com/office/officeart/2005/8/layout/hList1"/>
    <dgm:cxn modelId="{0D11B99E-E0EC-4072-BE25-C30679AB0187}" srcId="{C576C5EF-D85D-43E5-A0EC-DB472C5BD003}" destId="{3D59294D-C256-4357-B2AB-8FD8CE00CD98}" srcOrd="2" destOrd="0" parTransId="{59DAF38A-3A01-4A6C-9924-5EEFFA60EF12}" sibTransId="{BEEB1209-9898-489C-85CD-83348A2DF08A}"/>
    <dgm:cxn modelId="{BCD0902F-45B1-465C-A3E6-A5A384C2E0E7}" srcId="{C576C5EF-D85D-43E5-A0EC-DB472C5BD003}" destId="{C96745A2-97C7-4850-A2AB-C5435EDAAC86}" srcOrd="0" destOrd="0" parTransId="{12902428-AAF8-4A1C-84CA-13A451F67446}" sibTransId="{73D2987F-06F0-4864-B6F8-B08A62AE16CC}"/>
    <dgm:cxn modelId="{89BC8E1E-830E-4FE5-8505-F5D7DFD4EFB8}" type="presParOf" srcId="{E69FC92E-8F7C-4F62-B51E-A55A37B41E2F}" destId="{2A349C52-168A-4B9F-AA48-2111C8BB84CA}" srcOrd="0" destOrd="0" presId="urn:microsoft.com/office/officeart/2005/8/layout/hList1"/>
    <dgm:cxn modelId="{055A24AF-BC85-4A90-9E39-1ABF1F9A845E}" type="presParOf" srcId="{2A349C52-168A-4B9F-AA48-2111C8BB84CA}" destId="{69ED978B-CDD8-4C5E-9BF8-A57BC83D6DD2}" srcOrd="0" destOrd="0" presId="urn:microsoft.com/office/officeart/2005/8/layout/hList1"/>
    <dgm:cxn modelId="{C1E2684D-6ECD-4604-A693-F2244E4D218F}" type="presParOf" srcId="{2A349C52-168A-4B9F-AA48-2111C8BB84CA}" destId="{2667ABE3-4F53-4461-8D8A-0343D3C1B318}" srcOrd="1" destOrd="0" presId="urn:microsoft.com/office/officeart/2005/8/layout/hList1"/>
    <dgm:cxn modelId="{482973B7-682B-49DC-BF89-8FB3F835356C}" type="presParOf" srcId="{E69FC92E-8F7C-4F62-B51E-A55A37B41E2F}" destId="{FD1E0301-EF5D-4922-90CC-5EAD757E19B1}" srcOrd="1" destOrd="0" presId="urn:microsoft.com/office/officeart/2005/8/layout/hList1"/>
    <dgm:cxn modelId="{81018C87-7A3E-4510-A474-8F97565D3C84}" type="presParOf" srcId="{E69FC92E-8F7C-4F62-B51E-A55A37B41E2F}" destId="{03355D62-A18D-4C05-BAFB-9CB0EA40D02F}" srcOrd="2" destOrd="0" presId="urn:microsoft.com/office/officeart/2005/8/layout/hList1"/>
    <dgm:cxn modelId="{D977B2C4-E1B3-45FD-BDF2-ED17735ED83E}" type="presParOf" srcId="{03355D62-A18D-4C05-BAFB-9CB0EA40D02F}" destId="{19E34F6D-FDF0-4891-8EF2-FCC873883744}" srcOrd="0" destOrd="0" presId="urn:microsoft.com/office/officeart/2005/8/layout/hList1"/>
    <dgm:cxn modelId="{E0D777B3-DA5C-4F8A-A57A-020665716078}" type="presParOf" srcId="{03355D62-A18D-4C05-BAFB-9CB0EA40D02F}" destId="{B399C8A6-F844-435B-8A92-2F92534B9C7D}" srcOrd="1" destOrd="0" presId="urn:microsoft.com/office/officeart/2005/8/layout/hList1"/>
    <dgm:cxn modelId="{D0C8FC8F-8E5C-4E19-9222-15F7998A7D29}" type="presParOf" srcId="{E69FC92E-8F7C-4F62-B51E-A55A37B41E2F}" destId="{1A18384F-22A9-49B7-9DB9-B10F1B5C7291}" srcOrd="3" destOrd="0" presId="urn:microsoft.com/office/officeart/2005/8/layout/hList1"/>
    <dgm:cxn modelId="{61C8795C-DDFB-4FF2-BEAE-66C17F06297C}" type="presParOf" srcId="{E69FC92E-8F7C-4F62-B51E-A55A37B41E2F}" destId="{8A382E2C-ED76-477E-8718-B34BCCC8789F}" srcOrd="4" destOrd="0" presId="urn:microsoft.com/office/officeart/2005/8/layout/hList1"/>
    <dgm:cxn modelId="{9942106F-9B70-4315-B1EC-A49F3C237961}" type="presParOf" srcId="{8A382E2C-ED76-477E-8718-B34BCCC8789F}" destId="{E397AE12-AAC1-4DCF-A59E-33C4225BDD29}" srcOrd="0" destOrd="0" presId="urn:microsoft.com/office/officeart/2005/8/layout/hList1"/>
    <dgm:cxn modelId="{28828D77-89FE-4401-B12C-9A1540875A8F}" type="presParOf" srcId="{8A382E2C-ED76-477E-8718-B34BCCC8789F}" destId="{449A47BE-3679-482E-AE60-6FD0813610A0}" srcOrd="1" destOrd="0" presId="urn:microsoft.com/office/officeart/2005/8/layout/h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38585-4D95-44C5-B52A-AE4ABB32709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27CE-E7D1-491D-BC78-374EAF403D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/>
          </p:nvPr>
        </p:nvGraphicFramePr>
        <p:xfrm>
          <a:off x="1266498" y="625577"/>
          <a:ext cx="6611007" cy="4401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vmiklos</dc:creator>
  <cp:lastModifiedBy>vmiklos</cp:lastModifiedBy>
  <cp:revision>1</cp:revision>
  <dcterms:created xsi:type="dcterms:W3CDTF">2020-05-26T09:35:34Z</dcterms:created>
  <dcterms:modified xsi:type="dcterms:W3CDTF">2020-05-26T09:35:59Z</dcterms:modified>
</cp:coreProperties>
</file>