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E83B-BC8C-427C-959B-E62A2B93F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5199-46C6-417F-99F7-B99072451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8799-0A37-4FA0-8C55-8E2F064D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713-A4C3-43F7-B493-C49DD18B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4B7-8BEE-4769-A61C-9927F60C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AC62-2F1C-4899-A3D8-80505663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2E8FA-4B96-4965-9BBE-1B238ACBE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5FB4-E492-4769-B920-1F450D5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0A55-25B9-453A-9F2C-E8282497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AD8A-0CEF-4180-9E91-8F398E1E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5E330-57C5-4227-980E-1EDDCEDAD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BE4FB-7A00-4F2E-ACDD-B70F6B11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92A4-3A01-4EB5-A5BC-51270DCB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F20A-F07B-4264-B8DE-8D05AA76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BC76-7A61-4498-817D-CA33682A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63CE-AF5C-4850-9876-AF2AD751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A2D5-C7BC-4C55-B159-31416249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6A26-E6BF-4549-A1DE-6198EE1C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59B0-1D88-495F-B830-0C8EAD60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6F56-AD30-46BF-9665-52BA19B8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656E-87B6-4414-9ADE-47290F17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DAC-C898-4BD7-973C-433EBE42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91C8-15CF-4516-A597-B62A8091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5F6B-B18D-46D2-A49E-08FB51D4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8722-87CE-4C48-A580-E6D1852C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61A2-6E55-4B48-BD66-15AE8C97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26EA-FF2B-4F5A-B6AA-6AC9226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BAB54-792C-4E75-8413-10BB6B4D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62453-2739-4D54-AFE8-9BB5AFF7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B12F-F7E2-4541-859C-9D17D57B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48711-70FA-4089-A05B-CA456777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817C-F5F9-45F7-B011-3B668325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1A9F-F4D0-4DCA-B295-AC2396A0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E0850-475E-4188-8D22-DF8F157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1ED38-8DDA-4364-A2D1-A6625D0E0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2C5D-4BED-4289-B6A9-BB967CB38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A700C-89B9-46DC-8A39-A19A914A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65F5F-68F3-4947-A5DD-2EECF31F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6BB6D-A1D8-4181-AC8B-998B2B8E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4DA-8229-4319-8A4F-3A75235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B9366-EBB1-4146-B3CF-B5492B36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8794-2E59-499A-A6C6-16879C6D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082F4-1478-49DD-8E87-9815F604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84141-0CC8-4690-903A-BF7E48C6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399D-B7A3-49A9-8B09-51A3318E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7D8F4-E3BA-4252-BDEB-CBE13D1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289-ED66-4104-865F-1CD7C8CA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7D61-A838-4DCF-A4F5-51B91F46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1748A-77AF-4EA6-9D41-EF258B0CC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5953F-65C2-452A-B2F0-BBC6CF96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CD25-A05B-43E0-A22F-1B13858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C7286-2387-42E1-99CD-D4D6BE5A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19B2-6FD1-45BD-958C-F170A8A3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43C3B-BF7E-405E-9D2E-E3A5BDFFC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B0E6-87FC-4DA8-A64A-2EDEB045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825D4-DC8E-42E2-B3AC-98FFA93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1998C-5268-4085-8BA4-15AE6F33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64C3-509B-44CA-BE45-6B6C6BB0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3A6C1-CB89-47C8-AD02-36EED234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1F23-A9D8-4FCE-9945-1DD67E7D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E401-64F6-48F1-9B43-5BEE691F9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D296-04E3-4D37-8ADC-507E896D934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5FC7-B9E2-4B82-904B-35B32BE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0E6C-19F1-4A05-B800-AA2C4EAEA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830E-6586-4206-9831-0C7265FA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documentfoundation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363C9-87AB-49D2-9ABD-1764971647D4}"/>
              </a:ext>
            </a:extLst>
          </p:cNvPr>
          <p:cNvSpPr txBox="1"/>
          <p:nvPr/>
        </p:nvSpPr>
        <p:spPr>
          <a:xfrm>
            <a:off x="3739242" y="310242"/>
            <a:ext cx="43107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2" action="ppaction://hlinkfile"/>
              </a:rPr>
              <a:t>Some multi line hyperlink/field</a:t>
            </a:r>
            <a:br>
              <a:rPr lang="en-US" sz="4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en-US" sz="4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text that follows after a </a:t>
            </a:r>
            <a:r>
              <a:rPr lang="en-US" sz="4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linebreak</a:t>
            </a:r>
            <a:endParaRPr lang="en-US" sz="4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3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sarper</dc:creator>
  <cp:lastModifiedBy>sarper</cp:lastModifiedBy>
  <cp:revision>1</cp:revision>
  <dcterms:created xsi:type="dcterms:W3CDTF">2023-02-23T11:54:03Z</dcterms:created>
  <dcterms:modified xsi:type="dcterms:W3CDTF">2023-02-23T11:57:12Z</dcterms:modified>
</cp:coreProperties>
</file>