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ED2C-515A-41B8-93DC-1480A7CE211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1B848-9A50-4DD8-8626-F1DE1C5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4B61-FE9D-4A90-AAF3-959F4AD7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BCE38-CA84-4E12-A9FD-004B6C242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2216-B65D-4625-B3AA-87AEB306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E6D-E958-4B1B-A78B-0FD86018A1B6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4F3C-07DE-4105-815B-F444DBE1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BCFA-7EC2-41E5-840E-28E2A3CC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E2AA-FDE3-4E10-B8C5-F6504B1C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9B916-F4AC-400F-BABF-FD5B0C6D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FBBD-1DC7-4B74-981D-1F664B9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601D-EE9E-447D-B416-488F13FA5958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0A19-183F-4E9D-833A-1819681C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0C90-63BC-4886-B1E7-DF973809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10EA-BAB9-4968-A641-09AF241E7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1367-61D1-4B20-955B-922F1C5C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3938-9672-425D-B4A9-9898F3B0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C541-ECAC-40ED-87E7-99E1B20FFC39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6B12-9754-4FDF-995D-D47FED6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4D46-FBA5-454E-A078-9C2B265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07B-72EB-4F8D-AA04-DEBEF57B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EF87-782A-4A50-833C-AD8AFBF4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05E6-7497-4664-8281-CB833D4F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F14B-AB61-4A01-BCF8-FF325F0DA970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E583-2A3F-4C7A-8E88-4A54537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5E64-7D00-444E-B71E-6F99B69E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DBB-3033-432E-9C49-D3EE66FE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141D-EF4C-4579-99E9-74894871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5D39-9FE5-4525-932B-A97A678B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D370-D9FA-40A0-B66E-6296B337202F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3A86-5E94-4645-8626-BD42DB6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B19C-A550-4654-B272-24B29E08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9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9BD-4214-4E46-A6B7-7F161C2D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FE11-F7AB-49A0-B4ED-6035A323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8B52F-68C5-4F46-98BB-DF6E31DD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E67-DA6E-4DD4-90A9-0AB4E7EC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C758-3715-4169-B8F0-870DBB1255B2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6069-8CC3-43C8-8302-3500B0B8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409E5-CD31-4BC9-8536-262366E5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9990-1E8F-40C8-B1DB-72F0FCF2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D97E-B5D0-419B-B7AA-AB1C61FF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76B7-249D-451C-964C-03DE4D6B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2D791-4233-40B0-8680-5EA6D56A3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99161-10BC-49CF-94E1-7B0221935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3BB73-F412-402E-AAE3-E003CDEC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08CD-45F4-4829-B1D9-E88C2B32CC8D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E36A2-BB00-4F00-B851-398841F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EDB59-1497-4CD5-A513-5AFB1B8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AC90-A537-405C-AFD5-409B0AF5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F39E-F7CD-4750-A87C-5AC55856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AA-0C17-4138-84AD-F0A2D8B76A26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DB24-F4F1-407D-9929-46DE56C7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2DC1A-7053-4250-BE43-46B3D47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81226-88C6-4B89-871C-4644CE61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5EC2-7388-45D1-8DC5-F84372E9FBE8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D9D05-AD36-4CDD-8E75-AB7E1F86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37933-E785-43B7-AE6F-E08204B7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714-F442-41C1-B56B-20235644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3AEE-61B7-4983-8CD8-AEAF4AB9B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466DA-F868-45AA-848A-93452D5E5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5444-5A2A-4233-9FD4-4417410A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AB1A-C6DE-42DE-AB9B-1F265BF7C178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0CB9A-3DD1-42F4-9A0F-835588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6364-D93C-47C0-BC36-02EE9CAC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DD9-FCE1-4123-9C85-77AFD3AB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14CE3-1A78-4C55-A236-06B2E18D8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FAE5-E67A-40A7-A9B7-E1B72CC0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9650-A7FF-42AB-9166-B285E1F8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CD4C-26DF-4515-B3A5-7B36AAFC5E44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2DB2-91BC-45D5-A9AF-51423FC4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A437-C8F3-4051-B9E1-DB0F2FF9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3AB3-B114-4B7F-846C-E4537114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5A08-5AED-4CBB-A3A3-3450D77C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8726-86D2-488B-9993-CA399FA9C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62A9-2B49-497E-B2EA-1FB9383FF425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5FA3-8AF3-45B8-9081-9D4DB4CA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FooterPage1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022D-4EB4-4B4A-8846-46D6A4E31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B94C-74C3-4A23-90C2-863F990E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5A1-D421-4490-BFA6-18DC7757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87979-0BD5-49A8-9D88-E6BCE20C0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B2AC-1C11-45A6-ADDC-0BB0852D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B68F-6323-43E1-8257-9B9CDFF235F5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D5A0-9575-4E80-90B0-32951D34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EE7C-BEED-458F-9CEB-C3C46D7D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2425-E79E-46A8-8D04-79DAB332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5C80-3A57-463B-A667-7BB03CCB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EA8C-4EAA-4417-9A77-A5974807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CD76-B613-462F-B177-DE3245E4578D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A96E-15A8-4350-9ECA-F49781C9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FFF9-43CC-40B3-BCFC-1B707111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D86E-8CB3-42FB-BA6C-979092C1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3959-6E43-4E66-8AB3-E1270D4E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B29-2F9C-458C-98AE-350ABFA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3E3-ECFE-4CE8-B7F0-8DD1FD389BD2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CD32-DDD2-4F3B-88EE-487DE35A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FooterPage3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3ED2-0A7C-41C2-A3DC-036EA4E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B94C-74C3-4A23-90C2-863F990E6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work</cp:lastModifiedBy>
  <cp:revision>1</cp:revision>
  <dcterms:created xsi:type="dcterms:W3CDTF">2021-06-07T12:49:04Z</dcterms:created>
  <dcterms:modified xsi:type="dcterms:W3CDTF">2021-06-07T12:49:51Z</dcterms:modified>
</cp:coreProperties>
</file>