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A039799-6079-48B4-9753-D865E6E390E7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Tdf90626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SzPct val="41080"/>
              <a:buBlip>
                <a:blip r:embed="rId1"/>
              </a:buBlip>
            </a:pPr>
            <a:r>
              <a:rPr b="0" lang="de-DE" sz="3200" spc="-1" strike="noStrike">
                <a:latin typeface="Arial"/>
              </a:rPr>
              <a:t>T</a:t>
            </a:r>
            <a:r>
              <a:rPr b="0" lang="de-DE" sz="1000" spc="-1" strike="noStrike">
                <a:latin typeface="Arial"/>
              </a:rPr>
              <a:t>est</a:t>
            </a:r>
            <a:endParaRPr b="0" lang="de-DE" sz="1000" spc="-1" strike="noStrike">
              <a:latin typeface="Arial"/>
            </a:endParaRPr>
          </a:p>
          <a:p>
            <a:pPr marL="216000" indent="-216000">
              <a:buSzPct val="131456"/>
              <a:buBlip>
                <a:blip r:embed="rId2"/>
              </a:buBlip>
            </a:pPr>
            <a:r>
              <a:rPr b="0" lang="de-DE" sz="1000" spc="-1" strike="noStrike">
                <a:latin typeface="Arial"/>
              </a:rPr>
              <a:t>T</a:t>
            </a:r>
            <a:r>
              <a:rPr b="0" lang="de-DE" sz="3200" spc="-1" strike="noStrike">
                <a:latin typeface="Arial"/>
              </a:rPr>
              <a:t>est</a:t>
            </a:r>
            <a:endParaRPr b="0" lang="de-DE" sz="3200" spc="-1" strike="noStrike">
              <a:latin typeface="Arial"/>
            </a:endParaRPr>
          </a:p>
          <a:p>
            <a:pPr marL="216000" indent="-216000">
              <a:buSzPct val="41080"/>
              <a:buBlip>
                <a:blip r:embed="rId3"/>
              </a:buBlip>
            </a:pPr>
            <a:r>
              <a:rPr b="0" lang="de-DE" sz="3200" spc="-1" strike="noStrike">
                <a:latin typeface="Arial"/>
              </a:rPr>
              <a:t>Test</a:t>
            </a:r>
            <a:endParaRPr b="0" lang="de-DE" sz="3200" spc="-1" strike="noStrike">
              <a:latin typeface="Arial"/>
            </a:endParaRPr>
          </a:p>
          <a:p>
            <a:pPr marL="216000" indent="-216000">
              <a:buSzPct val="131456"/>
              <a:buBlip>
                <a:blip r:embed="rId4"/>
              </a:buBlip>
            </a:pPr>
            <a:r>
              <a:rPr b="0" lang="de-DE" sz="1000" spc="-1" strike="noStrike">
                <a:latin typeface="Arial"/>
              </a:rPr>
              <a:t>Test</a:t>
            </a:r>
            <a:endParaRPr b="0" lang="de-DE" sz="1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LibreOfficeDev/6.0.0.0.alpha1$Linux_X86_64 LibreOffice_project/7c6553977e0cd750c6e0e87af7466ff3332566b5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2017-11-16T20:13:00Z</dcterms:created>
  <dc:creator/>
  <dc:description/>
  <dc:language>de-DE</dc:language>
  <cp:lastModifiedBy/>
  <dcterms:modified xsi:type="dcterms:W3CDTF">2017-11-16T20:14:25Z</dcterms:modified>
  <cp:revision>1</cp:revision>
  <dc:subject/>
  <dc:title/>
</cp:coreProperties>
</file>