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E4A7-A23F-4F10-9528-1BFDABAAE9E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5757-9545-431E-A322-ACC3B0C4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E4A7-A23F-4F10-9528-1BFDABAAE9E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5757-9545-431E-A322-ACC3B0C4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E4A7-A23F-4F10-9528-1BFDABAAE9E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5757-9545-431E-A322-ACC3B0C4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6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E4A7-A23F-4F10-9528-1BFDABAAE9E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5757-9545-431E-A322-ACC3B0C4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2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E4A7-A23F-4F10-9528-1BFDABAAE9E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5757-9545-431E-A322-ACC3B0C4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6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E4A7-A23F-4F10-9528-1BFDABAAE9E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5757-9545-431E-A322-ACC3B0C4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3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E4A7-A23F-4F10-9528-1BFDABAAE9E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5757-9545-431E-A322-ACC3B0C4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E4A7-A23F-4F10-9528-1BFDABAAE9E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5757-9545-431E-A322-ACC3B0C4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E4A7-A23F-4F10-9528-1BFDABAAE9E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5757-9545-431E-A322-ACC3B0C4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E4A7-A23F-4F10-9528-1BFDABAAE9E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5757-9545-431E-A322-ACC3B0C4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4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E4A7-A23F-4F10-9528-1BFDABAAE9E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5757-9545-431E-A322-ACC3B0C4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0E4A7-A23F-4F10-9528-1BFDABAAE9E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5757-9545-431E-A322-ACC3B0C4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7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2916" y="1075885"/>
            <a:ext cx="3544478" cy="186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rtlCol="0" anchor="ctr">
            <a:no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vertOverflow=clip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Vert align center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6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7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8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9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7195212" y="1075885"/>
            <a:ext cx="3544478" cy="186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rtlCol="0" anchor="ctr">
            <a:no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vertOverflow=clip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Vert align center</a:t>
            </a:r>
          </a:p>
          <a:p>
            <a:pPr algn="ctr"/>
            <a:r>
              <a:rPr lang="tr-TR" dirty="0">
                <a:solidFill>
                  <a:srgbClr val="FF0000"/>
                </a:solidFill>
              </a:rPr>
              <a:t>(</a:t>
            </a:r>
            <a:r>
              <a:rPr lang="tr-TR" dirty="0" smtClean="0">
                <a:solidFill>
                  <a:srgbClr val="FF0000"/>
                </a:solidFill>
              </a:rPr>
              <a:t>Doesn’t overflow so no clipping)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2916" y="4142363"/>
            <a:ext cx="3544478" cy="186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vert="vert" rtlCol="0" anchor="ctr">
            <a:no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vertOverflow=clip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Vert align center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6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7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8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9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11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12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13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14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15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16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7" name="Rectangle 6"/>
          <p:cNvSpPr/>
          <p:nvPr/>
        </p:nvSpPr>
        <p:spPr>
          <a:xfrm>
            <a:off x="7195212" y="4142363"/>
            <a:ext cx="3544478" cy="186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vert="vert" rtlCol="0" anchor="ctr">
            <a:no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vertOverflow=clip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Vert align center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Doesn’t overflow</a:t>
            </a:r>
          </a:p>
        </p:txBody>
      </p:sp>
    </p:spTree>
    <p:extLst>
      <p:ext uri="{BB962C8B-B14F-4D97-AF65-F5344CB8AC3E}">
        <p14:creationId xmlns:p14="http://schemas.microsoft.com/office/powerpoint/2010/main" val="55237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2023-04-06T09:42:51Z</dcterms:created>
  <dcterms:modified xsi:type="dcterms:W3CDTF">2023-04-06T10:24:18Z</dcterms:modified>
</cp:coreProperties>
</file>