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827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8161-E267-4415-B7CB-3BF9B4FD9977}" type="datetimeFigureOut">
              <a:rPr lang="tr-TR" smtClean="0"/>
              <a:t>28.12.2020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2B90-A7C5-4578-8E59-EA400DC5EB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28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2B90-A7C5-4578-8E59-EA400DC5EB0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28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4870" y="3041870"/>
            <a:ext cx="774260" cy="77426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6000" b="-26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836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1</cp:revision>
  <dcterms:created xsi:type="dcterms:W3CDTF">2020-12-28T18:29:40Z</dcterms:created>
  <dcterms:modified xsi:type="dcterms:W3CDTF">2020-12-28T18:31:30Z</dcterms:modified>
</cp:coreProperties>
</file>