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522C-CFE8-4A57-B252-D745BCDC30D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2FEA-F1E5-407A-925C-3923232E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3"/>
    </mc:Choice>
    <mc:Fallback>
      <p:transition spd="slow" advTm="2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2021-01-15T14:19:41Z</dcterms:created>
  <dcterms:modified xsi:type="dcterms:W3CDTF">2021-01-15T14:21:14Z</dcterms:modified>
</cp:coreProperties>
</file>