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75" r:id="rId1"/>
  </p:sldMasterIdLst>
  <p:notesMasterIdLst>
    <p:notesMasterId r:id="rId3"/>
  </p:notesMasterIdLst>
  <p:handoutMasterIdLst>
    <p:handoutMasterId r:id="rId4"/>
  </p:handoutMasterIdLst>
  <p:sldIdLst>
    <p:sldId id="462" r:id="rId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D8F0"/>
    <a:srgbClr val="15D85E"/>
    <a:srgbClr val="02D35E"/>
    <a:srgbClr val="F2F2F2"/>
    <a:srgbClr val="00B2E2"/>
    <a:srgbClr val="0007B0"/>
    <a:srgbClr val="E35205"/>
    <a:srgbClr val="00C081"/>
    <a:srgbClr val="0D2C40"/>
    <a:srgbClr val="02D3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FFF940-917F-2620-6FD3-7B00A6FCFC35}" v="339" dt="2020-06-23T23:23:34.930"/>
  </p1510:revLst>
</p1510:revInfo>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6479" autoAdjust="0"/>
  </p:normalViewPr>
  <p:slideViewPr>
    <p:cSldViewPr snapToGrid="0" showGuides="1">
      <p:cViewPr varScale="1">
        <p:scale>
          <a:sx n="106" d="100"/>
          <a:sy n="106" d="100"/>
        </p:scale>
        <p:origin x="-1002" y="-90"/>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2168"/>
    </p:cViewPr>
  </p:sorterViewPr>
  <p:notesViewPr>
    <p:cSldViewPr snapToGrid="0">
      <p:cViewPr varScale="1">
        <p:scale>
          <a:sx n="87" d="100"/>
          <a:sy n="87" d="100"/>
        </p:scale>
        <p:origin x="304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5" Type="http://schemas.microsoft.com/office/2015/10/relationships/revisionInfo" Target="revisionInfo.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Banana</c:v>
                </c:pt>
              </c:strCache>
            </c:strRef>
          </c:tx>
          <c:spPr>
            <a:ln w="101600">
              <a:solidFill>
                <a:schemeClr val="tx1">
                  <a:lumMod val="75000"/>
                  <a:lumOff val="25000"/>
                </a:schemeClr>
              </a:solidFill>
            </a:ln>
          </c:spPr>
          <c:marker>
            <c:spPr>
              <a:solidFill>
                <a:schemeClr val="tx1">
                  <a:lumMod val="75000"/>
                  <a:lumOff val="25000"/>
                </a:schemeClr>
              </a:solidFill>
              <a:ln>
                <a:solidFill>
                  <a:schemeClr val="tx1">
                    <a:lumMod val="75000"/>
                    <a:lumOff val="25000"/>
                  </a:schemeClr>
                </a:solidFill>
              </a:ln>
            </c:spPr>
          </c:marker>
          <c:cat>
            <c:strRef>
              <c:f>Sheet1!$A$2:$A$6</c:f>
              <c:strCache>
                <c:ptCount val="5"/>
                <c:pt idx="0">
                  <c:v>Year 1</c:v>
                </c:pt>
                <c:pt idx="1">
                  <c:v>Year 2</c:v>
                </c:pt>
                <c:pt idx="2">
                  <c:v>Year 3</c:v>
                </c:pt>
                <c:pt idx="3">
                  <c:v>Year 4</c:v>
                </c:pt>
                <c:pt idx="4">
                  <c:v>Year 5</c:v>
                </c:pt>
              </c:strCache>
            </c:strRef>
          </c:cat>
          <c:val>
            <c:numRef>
              <c:f>Sheet1!$B$2:$B$6</c:f>
              <c:numCache>
                <c:formatCode>"$"#,##0_);[Red]\("$"#,##0\)</c:formatCode>
                <c:ptCount val="5"/>
                <c:pt idx="0">
                  <c:v>264947</c:v>
                </c:pt>
                <c:pt idx="1">
                  <c:v>-277915</c:v>
                </c:pt>
                <c:pt idx="2">
                  <c:v>290883</c:v>
                </c:pt>
                <c:pt idx="3">
                  <c:v>310335</c:v>
                </c:pt>
                <c:pt idx="4">
                  <c:v>336271</c:v>
                </c:pt>
              </c:numCache>
            </c:numRef>
          </c:val>
          <c:smooth val="0"/>
          <c:extLst xmlns:c16r2="http://schemas.microsoft.com/office/drawing/2015/06/chart">
            <c:ext xmlns:c16="http://schemas.microsoft.com/office/drawing/2014/chart" uri="{C3380CC4-5D6E-409C-BE32-E72D297353CC}">
              <c16:uniqueId val="{00000000-CCA7-45CD-973E-7980764AC630}"/>
            </c:ext>
          </c:extLst>
        </c:ser>
        <c:ser>
          <c:idx val="1"/>
          <c:order val="1"/>
          <c:tx>
            <c:strRef>
              <c:f>Sheet1!$C$1</c:f>
              <c:strCache>
                <c:ptCount val="1"/>
                <c:pt idx="0">
                  <c:v>Pineapple</c:v>
                </c:pt>
              </c:strCache>
            </c:strRef>
          </c:tx>
          <c:spPr>
            <a:ln w="101600">
              <a:solidFill>
                <a:srgbClr val="00558A"/>
              </a:solidFill>
            </a:ln>
          </c:spPr>
          <c:marker>
            <c:symbol val="square"/>
            <c:size val="14"/>
            <c:spPr>
              <a:solidFill>
                <a:srgbClr val="00558A"/>
              </a:solidFill>
              <a:ln>
                <a:solidFill>
                  <a:srgbClr val="00558A"/>
                </a:solidFill>
              </a:ln>
            </c:spPr>
          </c:marker>
          <c:cat>
            <c:strRef>
              <c:f>Sheet1!$A$2:$A$6</c:f>
              <c:strCache>
                <c:ptCount val="5"/>
                <c:pt idx="0">
                  <c:v>Year 1</c:v>
                </c:pt>
                <c:pt idx="1">
                  <c:v>Year 2</c:v>
                </c:pt>
                <c:pt idx="2">
                  <c:v>Year 3</c:v>
                </c:pt>
                <c:pt idx="3">
                  <c:v>Year 4</c:v>
                </c:pt>
                <c:pt idx="4">
                  <c:v>Year 5</c:v>
                </c:pt>
              </c:strCache>
            </c:strRef>
          </c:cat>
          <c:val>
            <c:numRef>
              <c:f>Sheet1!$C$2:$C$6</c:f>
              <c:numCache>
                <c:formatCode>_("$"* #,##0_);_("$"* \(#,##0\);_("$"* "-"??_);_(@_)</c:formatCode>
                <c:ptCount val="5"/>
                <c:pt idx="0">
                  <c:v>425004.9</c:v>
                </c:pt>
                <c:pt idx="1">
                  <c:v>-479324.71750000003</c:v>
                </c:pt>
                <c:pt idx="2">
                  <c:v>541526.5</c:v>
                </c:pt>
                <c:pt idx="3">
                  <c:v>609810.65049999999</c:v>
                </c:pt>
                <c:pt idx="4">
                  <c:v>685146.35049999994</c:v>
                </c:pt>
              </c:numCache>
            </c:numRef>
          </c:val>
          <c:smooth val="0"/>
          <c:extLst xmlns:c16r2="http://schemas.microsoft.com/office/drawing/2015/06/chart">
            <c:ext xmlns:c16="http://schemas.microsoft.com/office/drawing/2014/chart" uri="{C3380CC4-5D6E-409C-BE32-E72D297353CC}">
              <c16:uniqueId val="{00000001-CCA7-45CD-973E-7980764AC630}"/>
            </c:ext>
          </c:extLst>
        </c:ser>
        <c:dLbls>
          <c:showLegendKey val="0"/>
          <c:showVal val="0"/>
          <c:showCatName val="0"/>
          <c:showSerName val="0"/>
          <c:showPercent val="0"/>
          <c:showBubbleSize val="0"/>
        </c:dLbls>
        <c:marker val="1"/>
        <c:smooth val="0"/>
        <c:axId val="147014400"/>
        <c:axId val="147017088"/>
      </c:lineChart>
      <c:catAx>
        <c:axId val="147014400"/>
        <c:scaling>
          <c:orientation val="minMax"/>
        </c:scaling>
        <c:delete val="0"/>
        <c:axPos val="b"/>
        <c:numFmt formatCode="General" sourceLinked="0"/>
        <c:majorTickMark val="out"/>
        <c:minorTickMark val="none"/>
        <c:tickLblPos val="nextTo"/>
        <c:crossAx val="147017088"/>
        <c:crosses val="autoZero"/>
        <c:auto val="1"/>
        <c:lblAlgn val="ctr"/>
        <c:lblOffset val="100"/>
        <c:noMultiLvlLbl val="0"/>
      </c:catAx>
      <c:valAx>
        <c:axId val="147017088"/>
        <c:scaling>
          <c:orientation val="minMax"/>
          <c:max val="700000"/>
        </c:scaling>
        <c:delete val="0"/>
        <c:axPos val="l"/>
        <c:majorGridlines/>
        <c:numFmt formatCode="&quot;$&quot;#,##0_);[Red]\(&quot;$&quot;#,##0\)" sourceLinked="1"/>
        <c:majorTickMark val="out"/>
        <c:minorTickMark val="none"/>
        <c:tickLblPos val="nextTo"/>
        <c:txPr>
          <a:bodyPr/>
          <a:lstStyle/>
          <a:p>
            <a:pPr>
              <a:defRPr sz="1200"/>
            </a:pPr>
            <a:endParaRPr lang="en-US"/>
          </a:p>
        </c:txPr>
        <c:crossAx val="147014400"/>
        <c:crosses val="autoZero"/>
        <c:crossBetween val="between"/>
      </c:valAx>
      <c:dTable>
        <c:showHorzBorder val="1"/>
        <c:showVertBorder val="1"/>
        <c:showOutline val="1"/>
        <c:showKeys val="1"/>
        <c:txPr>
          <a:bodyPr/>
          <a:lstStyle/>
          <a:p>
            <a:pPr rtl="0">
              <a:defRPr sz="1200"/>
            </a:pPr>
            <a:endParaRPr lang="en-US"/>
          </a:p>
        </c:txPr>
      </c:dTable>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393F1F-7F52-4E99-B661-018001979420}" type="datetimeFigureOut">
              <a:rPr lang="en-US" smtClean="0"/>
              <a:t>1/5/2024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0A7A2B-E085-41D4-9D4A-A612F7225A74}" type="slidenum">
              <a:rPr lang="en-US" smtClean="0"/>
              <a:t>‹#›</a:t>
            </a:fld>
            <a:endParaRPr lang="en-US"/>
          </a:p>
        </p:txBody>
      </p:sp>
    </p:spTree>
    <p:extLst>
      <p:ext uri="{BB962C8B-B14F-4D97-AF65-F5344CB8AC3E}">
        <p14:creationId xmlns:p14="http://schemas.microsoft.com/office/powerpoint/2010/main" val="3845915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39EE6-6CB5-4158-8481-91E159A52F78}" type="datetimeFigureOut">
              <a:rPr lang="en-US" smtClean="0"/>
              <a:t>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A706D-B563-4C50-8A04-59F10C8D78C3}" type="slidenum">
              <a:rPr lang="en-US" smtClean="0"/>
              <a:t>‹#›</a:t>
            </a:fld>
            <a:endParaRPr lang="en-US" dirty="0"/>
          </a:p>
        </p:txBody>
      </p:sp>
    </p:spTree>
    <p:extLst>
      <p:ext uri="{BB962C8B-B14F-4D97-AF65-F5344CB8AC3E}">
        <p14:creationId xmlns:p14="http://schemas.microsoft.com/office/powerpoint/2010/main" val="55631102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(28pt)</a:t>
            </a:r>
          </a:p>
        </p:txBody>
      </p:sp>
      <p:sp>
        <p:nvSpPr>
          <p:cNvPr id="6" name="Date Placeholder 5"/>
          <p:cNvSpPr>
            <a:spLocks noGrp="1"/>
          </p:cNvSpPr>
          <p:nvPr>
            <p:ph type="dt" sz="half" idx="10"/>
          </p:nvPr>
        </p:nvSpPr>
        <p:spPr/>
        <p:txBody>
          <a:bodyPr/>
          <a:lstStyle/>
          <a:p>
            <a:endParaRPr lang="en-US" dirty="0"/>
          </a:p>
        </p:txBody>
      </p:sp>
      <p:sp>
        <p:nvSpPr>
          <p:cNvPr id="7" name="Footer Placeholder 6"/>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2992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645" y="342900"/>
            <a:ext cx="7966145" cy="585787"/>
          </a:xfrm>
          <a:prstGeom prst="rect">
            <a:avLst/>
          </a:prstGeom>
        </p:spPr>
        <p:txBody>
          <a:bodyPr vert="horz" lIns="91440" tIns="45720" rIns="91440" bIns="45720" rtlCol="0" anchor="ctr" anchorCtr="0">
            <a:noAutofit/>
          </a:bodyPr>
          <a:lstStyle/>
          <a:p>
            <a:r>
              <a:rPr lang="en-US" dirty="0"/>
              <a:t>Click to add title (28pt)</a:t>
            </a:r>
          </a:p>
        </p:txBody>
      </p:sp>
      <p:sp>
        <p:nvSpPr>
          <p:cNvPr id="3" name="Text Placeholder 2"/>
          <p:cNvSpPr>
            <a:spLocks noGrp="1"/>
          </p:cNvSpPr>
          <p:nvPr>
            <p:ph type="body" idx="1"/>
          </p:nvPr>
        </p:nvSpPr>
        <p:spPr>
          <a:xfrm>
            <a:off x="874644" y="1123950"/>
            <a:ext cx="7966144" cy="3540922"/>
          </a:xfrm>
          <a:prstGeom prst="rect">
            <a:avLst/>
          </a:prstGeom>
        </p:spPr>
        <p:txBody>
          <a:bodyPr vert="horz" lIns="91440" tIns="45720" rIns="91440" bIns="45720" rtlCol="0">
            <a:noAutofit/>
          </a:bodyPr>
          <a:lstStyle/>
          <a:p>
            <a:pPr lvl="0"/>
            <a:r>
              <a:rPr lang="en-US" dirty="0"/>
              <a:t>First level bullet (18pt)</a:t>
            </a:r>
          </a:p>
          <a:p>
            <a:pPr lvl="1"/>
            <a:r>
              <a:rPr lang="en-US" dirty="0"/>
              <a:t>Second level bullet (14pt)</a:t>
            </a:r>
          </a:p>
          <a:p>
            <a:pPr lvl="2"/>
            <a:r>
              <a:rPr lang="en-US" dirty="0"/>
              <a:t>Third level bullet (12pt)</a:t>
            </a:r>
          </a:p>
          <a:p>
            <a:pPr lvl="3"/>
            <a:r>
              <a:rPr lang="en-US" dirty="0"/>
              <a:t>Fourth level (11pt)</a:t>
            </a:r>
          </a:p>
          <a:p>
            <a:pPr lvl="4"/>
            <a:r>
              <a:rPr lang="en-US" dirty="0"/>
              <a:t>Fifth level (10pt)</a:t>
            </a:r>
          </a:p>
        </p:txBody>
      </p:sp>
      <p:sp>
        <p:nvSpPr>
          <p:cNvPr id="4" name="Date Placeholder 3"/>
          <p:cNvSpPr>
            <a:spLocks noGrp="1"/>
          </p:cNvSpPr>
          <p:nvPr>
            <p:ph type="dt" sz="half" idx="2"/>
          </p:nvPr>
        </p:nvSpPr>
        <p:spPr>
          <a:xfrm>
            <a:off x="874644" y="4767264"/>
            <a:ext cx="1811406" cy="273844"/>
          </a:xfrm>
          <a:prstGeom prst="rect">
            <a:avLst/>
          </a:prstGeom>
        </p:spPr>
        <p:txBody>
          <a:bodyPr vert="horz" lIns="91440" tIns="45720" rIns="91440" bIns="45720" rtlCol="0" anchor="ctr"/>
          <a:lstStyle>
            <a:lvl1pPr algn="l">
              <a:defRPr sz="675">
                <a:solidFill>
                  <a:schemeClr val="tx2"/>
                </a:solidFill>
              </a:defRPr>
            </a:lvl1pPr>
          </a:lstStyle>
          <a:p>
            <a:endParaRPr lang="en-US" dirty="0"/>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675">
                <a:solidFill>
                  <a:schemeClr val="tx2"/>
                </a:solidFill>
              </a:defRPr>
            </a:lvl1pPr>
          </a:lstStyle>
          <a:p>
            <a:endParaRPr lang="en-US" dirty="0"/>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r="-30239"/>
          <a:stretch/>
        </p:blipFill>
        <p:spPr>
          <a:xfrm>
            <a:off x="0" y="0"/>
            <a:ext cx="414338" cy="5143500"/>
          </a:xfrm>
          <a:prstGeom prst="rect">
            <a:avLst/>
          </a:prstGeom>
        </p:spPr>
      </p:pic>
      <p:sp>
        <p:nvSpPr>
          <p:cNvPr id="6" name="Oval 5"/>
          <p:cNvSpPr/>
          <p:nvPr/>
        </p:nvSpPr>
        <p:spPr>
          <a:xfrm>
            <a:off x="8714232" y="4809744"/>
            <a:ext cx="192024" cy="192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fld id="{B1AC83B0-B844-44F1-B4BE-92A8C14C00CC}" type="slidenum">
              <a:rPr lang="en-US" sz="680" smtClean="0"/>
              <a:pPr/>
              <a:t>‹#›</a:t>
            </a:fld>
            <a:endParaRPr lang="en-US" sz="680" dirty="0"/>
          </a:p>
        </p:txBody>
      </p:sp>
    </p:spTree>
    <p:extLst>
      <p:ext uri="{BB962C8B-B14F-4D97-AF65-F5344CB8AC3E}">
        <p14:creationId xmlns:p14="http://schemas.microsoft.com/office/powerpoint/2010/main" val="3682050999"/>
      </p:ext>
    </p:extLst>
  </p:cSld>
  <p:clrMap bg1="lt1" tx1="dk1" bg2="lt2" tx2="dk2" accent1="accent1" accent2="accent2" accent3="accent3" accent4="accent4" accent5="accent5" accent6="accent6" hlink="hlink" folHlink="folHlink"/>
  <p:sldLayoutIdLst>
    <p:sldLayoutId id="2147483784"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514350" rtl="0" eaLnBrk="1" latinLnBrk="0" hangingPunct="1">
        <a:lnSpc>
          <a:spcPts val="2520"/>
        </a:lnSpc>
        <a:spcBef>
          <a:spcPct val="0"/>
        </a:spcBef>
        <a:buNone/>
        <a:defRPr sz="2800" b="1" kern="1200" baseline="0">
          <a:solidFill>
            <a:schemeClr val="tx2"/>
          </a:solidFill>
          <a:latin typeface="Arial" panose="020B0604020202020204" pitchFamily="34" charset="0"/>
          <a:ea typeface="+mj-ea"/>
          <a:cs typeface="Arial" panose="020B0604020202020204" pitchFamily="34" charset="0"/>
        </a:defRPr>
      </a:lvl1pPr>
    </p:titleStyle>
    <p:bodyStyle>
      <a:lvl1pPr marL="0" indent="0" algn="l" defTabSz="514350" rtl="0" eaLnBrk="1" latinLnBrk="0" hangingPunct="1">
        <a:lnSpc>
          <a:spcPct val="100000"/>
        </a:lnSpc>
        <a:spcBef>
          <a:spcPts val="0"/>
        </a:spcBef>
        <a:spcAft>
          <a:spcPts val="400"/>
        </a:spcAft>
        <a:buFont typeface="Arial" panose="020B0604020202020204" pitchFamily="34" charset="0"/>
        <a:buNone/>
        <a:defRPr sz="1800" b="1" kern="1200" baseline="0">
          <a:solidFill>
            <a:schemeClr val="tx2"/>
          </a:solidFill>
          <a:latin typeface="Arial" panose="020B0604020202020204" pitchFamily="34" charset="0"/>
          <a:ea typeface="+mn-ea"/>
          <a:cs typeface="Arial" panose="020B0604020202020204" pitchFamily="34" charset="0"/>
        </a:defRPr>
      </a:lvl1pPr>
      <a:lvl2pPr marL="114300" indent="-114300" algn="l" defTabSz="514350" rtl="0" eaLnBrk="1" latinLnBrk="0" hangingPunct="1">
        <a:lnSpc>
          <a:spcPct val="100000"/>
        </a:lnSpc>
        <a:spcBef>
          <a:spcPts val="0"/>
        </a:spcBef>
        <a:spcAft>
          <a:spcPts val="40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2pPr>
      <a:lvl3pPr marL="228600" indent="-114300" algn="l" defTabSz="516731" rtl="0" eaLnBrk="1" latinLnBrk="0" hangingPunct="1">
        <a:lnSpc>
          <a:spcPct val="100000"/>
        </a:lnSpc>
        <a:spcBef>
          <a:spcPts val="0"/>
        </a:spcBef>
        <a:spcAft>
          <a:spcPts val="40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3pPr>
      <a:lvl4pPr marL="342900" indent="-114300" algn="l" defTabSz="514350" rtl="0" eaLnBrk="1" latinLnBrk="0" hangingPunct="1">
        <a:lnSpc>
          <a:spcPct val="100000"/>
        </a:lnSpc>
        <a:spcBef>
          <a:spcPts val="0"/>
        </a:spcBef>
        <a:spcAft>
          <a:spcPts val="400"/>
        </a:spcAft>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4pPr>
      <a:lvl5pPr marL="457200" indent="-114300" algn="l" defTabSz="514350" rtl="0" eaLnBrk="1" latinLnBrk="0" hangingPunct="1">
        <a:lnSpc>
          <a:spcPct val="100000"/>
        </a:lnSpc>
        <a:spcBef>
          <a:spcPts val="0"/>
        </a:spcBef>
        <a:spcAft>
          <a:spcPts val="400"/>
        </a:spcAft>
        <a:buFont typeface="Arial" panose="020B0604020202020204" pitchFamily="34" charset="0"/>
        <a:buChar char="•"/>
        <a:defRPr sz="1000" kern="1200">
          <a:solidFill>
            <a:schemeClr val="tx2"/>
          </a:solidFill>
          <a:latin typeface="Arial" panose="020B0604020202020204" pitchFamily="34" charset="0"/>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44" userDrawn="1">
          <p15:clr>
            <a:srgbClr val="F26B43"/>
          </p15:clr>
        </p15:guide>
        <p15:guide id="2" pos="199" userDrawn="1">
          <p15:clr>
            <a:srgbClr val="F26B43"/>
          </p15:clr>
        </p15:guide>
        <p15:guide id="3" pos="5569" userDrawn="1">
          <p15:clr>
            <a:srgbClr val="F26B43"/>
          </p15:clr>
        </p15:guide>
        <p15:guide id="4" pos="549" userDrawn="1">
          <p15:clr>
            <a:srgbClr val="F26B43"/>
          </p15:clr>
        </p15:guide>
        <p15:guide id="5" pos="5211" userDrawn="1">
          <p15:clr>
            <a:srgbClr val="F26B43"/>
          </p15:clr>
        </p15:guide>
        <p15:guide id="6" orient="horz" pos="585" userDrawn="1">
          <p15:clr>
            <a:srgbClr val="F26B43"/>
          </p15:clr>
        </p15:guide>
        <p15:guide id="7" orient="horz" pos="2940" userDrawn="1">
          <p15:clr>
            <a:srgbClr val="F26B43"/>
          </p15:clr>
        </p15:guide>
        <p15:guide id="8" orient="horz" pos="215" userDrawn="1">
          <p15:clr>
            <a:srgbClr val="F26B43"/>
          </p15:clr>
        </p15:guide>
        <p15:guide id="9" orient="horz" pos="7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xmlns="" id="{64B69812-3FDE-4F18-8078-1648B5890FE5}"/>
              </a:ext>
            </a:extLst>
          </p:cNvPr>
          <p:cNvGraphicFramePr/>
          <p:nvPr>
            <p:extLst>
              <p:ext uri="{D42A27DB-BD31-4B8C-83A1-F6EECF244321}">
                <p14:modId xmlns:p14="http://schemas.microsoft.com/office/powerpoint/2010/main" val="4098926518"/>
              </p:ext>
            </p:extLst>
          </p:nvPr>
        </p:nvGraphicFramePr>
        <p:xfrm>
          <a:off x="1288880" y="1585566"/>
          <a:ext cx="7397921" cy="3170347"/>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xmlns="" id="{CFE67957-2C85-4DC5-9364-F906D096FCF5}"/>
              </a:ext>
            </a:extLst>
          </p:cNvPr>
          <p:cNvSpPr/>
          <p:nvPr/>
        </p:nvSpPr>
        <p:spPr>
          <a:xfrm>
            <a:off x="383094" y="1745016"/>
            <a:ext cx="1270895" cy="2059090"/>
          </a:xfrm>
          <a:prstGeom prst="rect">
            <a:avLst/>
          </a:prstGeom>
        </p:spPr>
        <p:txBody>
          <a:bodyPr wrap="square" anchor="t">
            <a:spAutoFit/>
          </a:bodyPr>
          <a:lstStyle/>
          <a:p>
            <a:pPr>
              <a:lnSpc>
                <a:spcPct val="119000"/>
              </a:lnSpc>
              <a:spcAft>
                <a:spcPts val="600"/>
              </a:spcAft>
            </a:pPr>
            <a:r>
              <a:rPr lang="en-US" sz="900" b="1" kern="1400" dirty="0">
                <a:solidFill>
                  <a:srgbClr val="3F3F3F"/>
                </a:solidFill>
                <a:latin typeface="Calibri"/>
                <a:cs typeface="Calibri"/>
              </a:rPr>
              <a:t>Grey matter, blue love, jeans are tight, food is great, the canyon is green this time of the year, the month of doom, the song of zoom, at noon we leave, to see her give, the breathe of love, the son of Jove, in </a:t>
            </a:r>
            <a:r>
              <a:rPr lang="en-US" sz="900" b="1" kern="1400" dirty="0" err="1">
                <a:solidFill>
                  <a:srgbClr val="3F3F3F"/>
                </a:solidFill>
                <a:latin typeface="Calibri"/>
                <a:cs typeface="Calibri"/>
              </a:rPr>
              <a:t>littlemoon</a:t>
            </a:r>
            <a:r>
              <a:rPr lang="en-US" sz="900" b="1" kern="1400" dirty="0">
                <a:solidFill>
                  <a:srgbClr val="3F3F3F"/>
                </a:solidFill>
                <a:latin typeface="Calibri"/>
                <a:cs typeface="Calibri"/>
              </a:rPr>
              <a:t> grove, they release the dove.</a:t>
            </a:r>
          </a:p>
        </p:txBody>
      </p:sp>
    </p:spTree>
    <p:extLst>
      <p:ext uri="{BB962C8B-B14F-4D97-AF65-F5344CB8AC3E}">
        <p14:creationId xmlns:p14="http://schemas.microsoft.com/office/powerpoint/2010/main" val="12746017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SUSE_16x9_Template_2016 v7_ks">
  <a:themeElements>
    <a:clrScheme name="SUSE Color Palette">
      <a:dk1>
        <a:sysClr val="windowText" lastClr="000000"/>
      </a:dk1>
      <a:lt1>
        <a:sysClr val="window" lastClr="FFFFFF"/>
      </a:lt1>
      <a:dk2>
        <a:srgbClr val="0D2C40"/>
      </a:dk2>
      <a:lt2>
        <a:srgbClr val="A7A9AC"/>
      </a:lt2>
      <a:accent1>
        <a:srgbClr val="02D35F"/>
      </a:accent1>
      <a:accent2>
        <a:srgbClr val="841781"/>
      </a:accent2>
      <a:accent3>
        <a:srgbClr val="DE0080"/>
      </a:accent3>
      <a:accent4>
        <a:srgbClr val="FD9A2B"/>
      </a:accent4>
      <a:accent5>
        <a:srgbClr val="A0FF5F"/>
      </a:accent5>
      <a:accent6>
        <a:srgbClr val="02A49C"/>
      </a:accent6>
      <a:hlink>
        <a:srgbClr val="0D2C40"/>
      </a:hlink>
      <a:folHlink>
        <a:srgbClr val="0D2C40"/>
      </a:folHlink>
    </a:clrScheme>
    <a:fontScheme name="SUSE_2016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a:roun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b="1" dirty="0" err="1" smtClean="0">
            <a:solidFill>
              <a:schemeClr val="tx2"/>
            </a:solidFill>
          </a:defRPr>
        </a:defPPr>
      </a:lstStyle>
    </a:txDef>
  </a:objectDefaults>
  <a:extraClrSchemeLst/>
  <a:extLst>
    <a:ext uri="{05A4C25C-085E-4340-85A3-A5531E510DB2}">
      <thm15:themeFamily xmlns:thm15="http://schemas.microsoft.com/office/thememl/2012/main" xmlns="" name="SUSE_16x9_Template_2016 v7_ks.potx" id="{CA153D18-3680-43C0-BAFA-A9DC7C8C6460}" vid="{79B5E05C-A7EF-4374-9621-74048ED1EC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SUSE_16-9_Template_2016</Template>
  <TotalTime>0</TotalTime>
  <Words>63</Words>
  <Application>Microsoft Office PowerPoint</Application>
  <PresentationFormat>On-screen Show (16:9)</PresentationFormat>
  <Paragraphs>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SUSE_16x9_Template_2016 v7_ks</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2024-01-05T14:51:09Z</dcterms:created>
  <dcterms:modified xsi:type="dcterms:W3CDTF">2024-01-05T15:14:59Z</dcterms:modified>
</cp:coreProperties>
</file>