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67C93-54C8-4E53-A8E7-5DB23881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4F23D1-35AD-437D-B517-C9D4C39B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72A3B8-6C62-4683-9627-B1E78D78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FEDB7-55C2-4CA5-94CC-7EC3E58A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A5DE12-06BD-43BD-B11F-B7F99C20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1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8BF0E-2E65-4878-B952-FFA75D76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4D6287-C520-4B83-9FE9-65BD0EB87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12A95-4FAE-4A07-A47C-A5088FB8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E389E1-381B-40D1-A1B0-F75B5587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A7377C-42BA-4CEA-AA54-3A7CFC17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41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D38BF7-3B3B-4B8D-B1A4-50D93232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3A9008-B777-4CB3-82CA-832B4094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649E28-985C-4E93-9487-693F98DD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DC8B84-3A4F-46AE-B792-D397647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664439-D1B8-4628-96E7-843D13FB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32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D2372-1A23-40A7-977C-39401239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3CE481-B1C1-4306-8F4F-5DD31FB1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B7E1F-48BB-45AB-AE94-19107D3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EA48BC-96A4-4B5B-96DE-F476355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EB0264-B872-45CE-98BF-C32BA30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3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4A52B-C7C1-46F1-AF69-27A61EE6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5C0836-463B-4224-BBF5-ECF38F62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D20ED-B044-4D7E-B912-06E4BE1C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4F7089-53A1-477C-A5C8-5D8C6F04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FDB0EA-89C2-4560-B85A-B8990B53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7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DBFCA-1A5B-4612-B848-073D344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5F0AC1-7443-4330-B38F-255964C5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5E22E5-C9B5-4EB7-BC57-929AC2D3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DC1AC2-B36E-4681-8012-AF55D397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18C483-276F-46EA-9456-28B1C1A5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6CED13-3D22-4383-BCCD-7C3580F2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85E92-4EFE-4C9C-B8D2-0FD1110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52A707-DB0C-4163-AECB-F2C5769E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CFC18FB-0339-41EE-9CEB-D135F2EE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DFFD69-31EB-41DC-AA50-F9D49F7B6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396940-27DA-4337-AFBC-E5DE2673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9BDEEE6-27BB-494D-AB05-161A52D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D42D4D9-5219-49AD-B744-4CD8B6E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18406E1-E131-4881-9B1D-9F6364BF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85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7153F-0372-4EC9-9617-CEB08A49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F54DDF3-B5BE-4CB2-B5D0-FAC54CDF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E56524-A574-4A9A-8A3A-133DFD0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450F46E-8107-42A2-843A-B965F1EB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80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3AF479-C924-40FA-8259-EE1D115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11A5DE9-0F85-40FD-9F6F-150A7B1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161001-FBBC-457B-8E23-46C3C82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9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9C4F6-230B-4540-804B-54F064F3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2FB10D-C644-4634-9FD7-111326A7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CDC079-45AC-483F-B67C-3913977C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4E9B66-A96D-4E8B-9BE1-F2882117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9791ED-E8D6-4FBC-B921-3FB1D24C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566D16-2C90-4617-9F24-845B9681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3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01158-E80B-4E79-99B9-BEE8F855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3013FD8-F7B1-433F-B680-910DFC590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363192-A07E-4199-9EBB-FF3F2F88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A42914-503E-4A39-94CB-112DA742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739EC6-CB0E-4905-81DE-EFD2146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886FD-4A74-4E59-8E06-7A9BD328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6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B57FF4-4671-4EB8-AD1D-C5B00705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C43CDB-4BF9-4822-8A6F-A91F13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BC8A6D-A58F-42B6-A2A8-DA758F92F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10C7-D4A2-4193-B2D8-0669A6677999}" type="datetimeFigureOut">
              <a:rPr lang="pl-PL" smtClean="0"/>
              <a:t>06.06.2019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10F79E-9F6E-4F85-AC31-4F631F65D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24D377-992B-4D5E-910F-391BAC2D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7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B29DB21-A062-47ED-ABC2-5A4817F2B7BD}"/>
              </a:ext>
            </a:extLst>
          </p:cNvPr>
          <p:cNvSpPr txBox="1"/>
          <p:nvPr/>
        </p:nvSpPr>
        <p:spPr>
          <a:xfrm>
            <a:off x="661851" y="67055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7A89E89-3441-4C2B-B271-D40B6C2C3041}"/>
              </a:ext>
            </a:extLst>
          </p:cNvPr>
          <p:cNvSpPr txBox="1"/>
          <p:nvPr/>
        </p:nvSpPr>
        <p:spPr>
          <a:xfrm>
            <a:off x="2669177" y="67055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795000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595F5BA-9E03-4D57-B15A-E284DAE5455A}"/>
              </a:ext>
            </a:extLst>
          </p:cNvPr>
          <p:cNvSpPr txBox="1"/>
          <p:nvPr/>
        </p:nvSpPr>
        <p:spPr>
          <a:xfrm>
            <a:off x="4737463" y="68797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513794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B73E86-F917-4065-B29A-A0E32942B942}"/>
              </a:ext>
            </a:extLst>
          </p:cNvPr>
          <p:cNvSpPr txBox="1"/>
          <p:nvPr/>
        </p:nvSpPr>
        <p:spPr>
          <a:xfrm>
            <a:off x="6622869" y="68797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8422138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9D7DA8-6C09-407E-A12E-42A006109A71}"/>
              </a:ext>
            </a:extLst>
          </p:cNvPr>
          <p:cNvSpPr txBox="1"/>
          <p:nvPr/>
        </p:nvSpPr>
        <p:spPr>
          <a:xfrm>
            <a:off x="9379132" y="670558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0465123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20CFB2-E0DA-4681-807C-9A26810B7124}"/>
              </a:ext>
            </a:extLst>
          </p:cNvPr>
          <p:cNvSpPr txBox="1"/>
          <p:nvPr/>
        </p:nvSpPr>
        <p:spPr>
          <a:xfrm>
            <a:off x="661851" y="1593665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1529491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05BFDF1-AD71-43FA-9710-1F9851E5BD4B}"/>
              </a:ext>
            </a:extLst>
          </p:cNvPr>
          <p:cNvSpPr txBox="1"/>
          <p:nvPr/>
        </p:nvSpPr>
        <p:spPr>
          <a:xfrm>
            <a:off x="4628606" y="178089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982130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799A5C-ED73-4F6D-AD19-D8A45073CA4E}"/>
              </a:ext>
            </a:extLst>
          </p:cNvPr>
          <p:cNvSpPr txBox="1"/>
          <p:nvPr/>
        </p:nvSpPr>
        <p:spPr>
          <a:xfrm>
            <a:off x="2821577" y="1907173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874099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3BA8D9-0491-488D-BA7A-F0D1FF0EBE43}"/>
              </a:ext>
            </a:extLst>
          </p:cNvPr>
          <p:cNvSpPr txBox="1"/>
          <p:nvPr/>
        </p:nvSpPr>
        <p:spPr>
          <a:xfrm>
            <a:off x="6797043" y="2033445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998433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F219CE1-68E8-42CD-A70D-1174EA60DB1F}"/>
              </a:ext>
            </a:extLst>
          </p:cNvPr>
          <p:cNvSpPr txBox="1"/>
          <p:nvPr/>
        </p:nvSpPr>
        <p:spPr>
          <a:xfrm>
            <a:off x="9814562" y="2116176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8614649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245156D-8464-49CC-A349-B6D6C678C7F3}"/>
              </a:ext>
            </a:extLst>
          </p:cNvPr>
          <p:cNvSpPr txBox="1"/>
          <p:nvPr/>
        </p:nvSpPr>
        <p:spPr>
          <a:xfrm>
            <a:off x="953588" y="50184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511816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2CC0A2D-22D0-430C-8C41-B79E9A6FC2AD}"/>
              </a:ext>
            </a:extLst>
          </p:cNvPr>
          <p:cNvSpPr txBox="1"/>
          <p:nvPr/>
        </p:nvSpPr>
        <p:spPr>
          <a:xfrm>
            <a:off x="6968904" y="52625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1982772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CDE9EF-A9FF-4960-AD82-D580417395A9}"/>
              </a:ext>
            </a:extLst>
          </p:cNvPr>
          <p:cNvSpPr txBox="1"/>
          <p:nvPr/>
        </p:nvSpPr>
        <p:spPr>
          <a:xfrm>
            <a:off x="9522823" y="5262540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607359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387F922-2FDA-466A-AA51-240C640E32DC}"/>
              </a:ext>
            </a:extLst>
          </p:cNvPr>
          <p:cNvSpPr txBox="1"/>
          <p:nvPr/>
        </p:nvSpPr>
        <p:spPr>
          <a:xfrm>
            <a:off x="3103451" y="50184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807310"/>
              </a:avLst>
            </a:prstTxWarp>
            <a:spAutoFit/>
          </a:bodyPr>
          <a:lstStyle/>
          <a:p>
            <a:pPr algn="ctr"/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7FA6CEC-1813-47E9-81C3-F7BD83A31132}"/>
              </a:ext>
            </a:extLst>
          </p:cNvPr>
          <p:cNvSpPr txBox="1"/>
          <p:nvPr/>
        </p:nvSpPr>
        <p:spPr>
          <a:xfrm>
            <a:off x="953587" y="334600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489EFD5-4D8B-4EA2-B4B7-0DEE503212D4}"/>
              </a:ext>
            </a:extLst>
          </p:cNvPr>
          <p:cNvSpPr txBox="1"/>
          <p:nvPr/>
        </p:nvSpPr>
        <p:spPr>
          <a:xfrm>
            <a:off x="2821576" y="3346008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958791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BC9B3F2B-0B11-4298-A220-DF3103F9D512}"/>
              </a:ext>
            </a:extLst>
          </p:cNvPr>
          <p:cNvSpPr txBox="1"/>
          <p:nvPr/>
        </p:nvSpPr>
        <p:spPr>
          <a:xfrm>
            <a:off x="4720045" y="330021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805619"/>
              </a:avLst>
            </a:prstTxWarp>
            <a:spAutoFit/>
          </a:bodyPr>
          <a:lstStyle/>
          <a:p>
            <a:pPr algn="r"/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12BEC01-1965-400D-B057-AF5E61285FCF}"/>
              </a:ext>
            </a:extLst>
          </p:cNvPr>
          <p:cNvSpPr txBox="1"/>
          <p:nvPr/>
        </p:nvSpPr>
        <p:spPr>
          <a:xfrm>
            <a:off x="6797043" y="3429000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2517624"/>
              </a:avLst>
            </a:prstTxWarp>
            <a:spAutoFit/>
          </a:bodyPr>
          <a:lstStyle/>
          <a:p>
            <a:r>
              <a:rPr lang="pl-PL" sz="4000" b="1" dirty="0" err="1"/>
              <a:t>FontEffectArcUp</a:t>
            </a:r>
            <a:endParaRPr lang="pl-PL" sz="4000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4E5A1C3-9731-4C46-A639-0F86E11842F6}"/>
              </a:ext>
            </a:extLst>
          </p:cNvPr>
          <p:cNvSpPr txBox="1"/>
          <p:nvPr/>
        </p:nvSpPr>
        <p:spPr>
          <a:xfrm>
            <a:off x="9522822" y="343962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411592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2AC807C-8DCA-46AC-AEA0-63E049EC8545}"/>
              </a:ext>
            </a:extLst>
          </p:cNvPr>
          <p:cNvSpPr txBox="1"/>
          <p:nvPr/>
        </p:nvSpPr>
        <p:spPr>
          <a:xfrm>
            <a:off x="9717611" y="4661893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8187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0922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Regina Henschel</cp:lastModifiedBy>
  <cp:revision>8</cp:revision>
  <dcterms:created xsi:type="dcterms:W3CDTF">2018-03-11T18:56:24Z</dcterms:created>
  <dcterms:modified xsi:type="dcterms:W3CDTF">2019-06-06T17:48:22Z</dcterms:modified>
</cp:coreProperties>
</file>