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549" r:id="rId2"/>
  </p:sldIdLst>
  <p:sldSz cx="9144000" cy="5143500" type="screen16x9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68017" y="4218742"/>
            <a:ext cx="5546034" cy="54852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53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77C4-B0D3-4C0E-AA82-66EB9E2AE8A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B635-1AF9-4668-951E-430649E7D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5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77C4-B0D3-4C0E-AA82-66EB9E2AE8A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B635-1AF9-4668-951E-430649E7D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1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68017" y="4218742"/>
            <a:ext cx="5546034" cy="54852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53" b="0"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77C4-B0D3-4C0E-AA82-66EB9E2AE8A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B635-1AF9-4668-951E-430649E7D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77C4-B0D3-4C0E-AA82-66EB9E2AE8A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B635-1AF9-4668-951E-430649E7D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77C4-B0D3-4C0E-AA82-66EB9E2AE8A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B635-1AF9-4668-951E-430649E7D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77C4-B0D3-4C0E-AA82-66EB9E2AE8A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B635-1AF9-4668-951E-430649E7D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77C4-B0D3-4C0E-AA82-66EB9E2AE8A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B635-1AF9-4668-951E-430649E7D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77C4-B0D3-4C0E-AA82-66EB9E2AE8A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B635-1AF9-4668-951E-430649E7D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3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77C4-B0D3-4C0E-AA82-66EB9E2AE8A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B635-1AF9-4668-951E-430649E7D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644" y="939248"/>
            <a:ext cx="7640706" cy="3725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bodyStyle>
      <a:lvl1pPr marL="0" indent="0" algn="l" defTabSz="514350" rtl="0" eaLnBrk="1" latinLnBrk="0" hangingPunct="1">
        <a:lnSpc>
          <a:spcPct val="100000"/>
        </a:lnSpc>
        <a:spcBef>
          <a:spcPts val="563"/>
        </a:spcBef>
        <a:buNone/>
        <a:defRPr sz="1500" b="1" kern="1200" baseline="0">
          <a:solidFill>
            <a:schemeClr val="tx2"/>
          </a:solidFill>
          <a:ea typeface="+mn-ea"/>
        </a:defRPr>
      </a:lvl1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927478"/>
            <a:ext cx="9144000" cy="548522"/>
          </a:xfrm>
        </p:spPr>
        <p:txBody>
          <!--<a:bodyPr numCol="4">-->
          <a:bodyPr numCol="4">
            <a:normAutofit fontScale="85000" lnSpcReduction="10000"/>
          </a:bodyPr>
          <a:lstStyle/>
          <a:p>
            <a:r>
              <a:rPr lang="en-US" sz="1050" dirty="0"/>
              <a:t>this is white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2018-10-01T14:25:26Z</dcterms:created>
  <dcterms:modified xsi:type="dcterms:W3CDTF">2018-10-01T14:25:44Z</dcterms:modified>
</cp:coreProperties>
</file>