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3746520" y="2387160"/>
            <a:ext cx="59940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highlight>
                  <a:srgbClr val="00ff00"/>
                </a:highlight>
                <a:uFillTx/>
                <a:latin typeface="Arial"/>
                <a:ea typeface="DejaVu Sans"/>
              </a:rPr>
              <a:t>Test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Test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SUSE_16-9_Template_2016</Template>
  <TotalTime>58</TotalTime>
  <Application>LibreOfficeDev/7.0.0.0.alpha0$Linux_X86_64 LibreOffice_project/fe5033036937ab655df997577909527ffb85f5af</Application>
  <Words>1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2018-02-21T23:08:09Z</dcterms:created>
  <dc:creator/>
  <dc:description/>
  <dc:language>en-US</dc:language>
  <cp:lastModifiedBy/>
  <dcterms:modified xsi:type="dcterms:W3CDTF">2020-02-10T17:39:47Z</dcterms:modified>
  <cp:revision>60</cp:revision>
  <dc:subject/>
  <dc:title>CTO Office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