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slideLayouts/slideLayout15.xml" ContentType="application/vnd.openxmlformats-officedocument.presentationml.slideLayout+xml"/>
  <Override PartName="/ppt/theme/theme6.xml" ContentType="application/vnd.openxmlformats-officedocument.theme+xml"/>
  <Override PartName="/ppt/slideLayouts/slideLayout16.xml" ContentType="application/vnd.openxmlformats-officedocument.presentationml.slideLayout+xml"/>
  <Override PartName="/ppt/theme/theme7.xml" ContentType="application/vnd.openxmlformats-officedocument.theme+xml"/>
  <Override PartName="/ppt/slideLayouts/slideLayout17.xml" ContentType="application/vnd.openxmlformats-officedocument.presentationml.slideLayout+xml"/>
  <Override PartName="/ppt/theme/theme8.xml" ContentType="application/vnd.openxmlformats-officedocument.theme+xml"/>
  <Override PartName="/ppt/slideLayouts/slideLayout18.xml" ContentType="application/vnd.openxmlformats-officedocument.presentationml.slideLayout+xml"/>
  <Override PartName="/ppt/theme/theme9.xml" ContentType="application/vnd.openxmlformats-officedocument.theme+xml"/>
  <Override PartName="/ppt/slideLayouts/slideLayout19.xml" ContentType="application/vnd.openxmlformats-officedocument.presentationml.slideLayout+xml"/>
  <Override PartName="/ppt/theme/theme10.xml" ContentType="application/vnd.openxmlformats-officedocument.theme+xml"/>
  <Override PartName="/ppt/slideLayouts/slideLayout20.xml" ContentType="application/vnd.openxmlformats-officedocument.presentationml.slideLayout+xml"/>
  <Override PartName="/ppt/theme/theme11.xml" ContentType="application/vnd.openxmlformats-officedocument.theme+xml"/>
  <Override PartName="/ppt/slideLayouts/slideLayout21.xml" ContentType="application/vnd.openxmlformats-officedocument.presentationml.slideLayout+xml"/>
  <Override PartName="/ppt/theme/theme12.xml" ContentType="application/vnd.openxmlformats-officedocument.theme+xml"/>
  <Override PartName="/ppt/slideLayouts/slideLayout22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  <p:sldMasterId id="2147483661" r:id="rId3"/>
    <p:sldMasterId id="2147483663" r:id="rId4"/>
    <p:sldMasterId id="2147483668" r:id="rId5"/>
    <p:sldMasterId id="2147483670" r:id="rId6"/>
    <p:sldMasterId id="2147483672" r:id="rId7"/>
    <p:sldMasterId id="2147483674" r:id="rId8"/>
    <p:sldMasterId id="2147483676" r:id="rId9"/>
    <p:sldMasterId id="2147483678" r:id="rId10"/>
    <p:sldMasterId id="2147483680" r:id="rId11"/>
    <p:sldMasterId id="2147483682" r:id="rId12"/>
    <p:sldMasterId id="2147483684" r:id="rId13"/>
  </p:sldMasterIdLst>
  <p:notesMasterIdLst>
    <p:notesMasterId r:id="rId15"/>
  </p:notesMasterIdLst>
  <p:sldIdLst>
    <p:sldId id="268" r:id="rId14"/>
  </p:sldIdLst>
  <p:sldSz cx="9144000" cy="6858000" type="screen4x3"/>
  <p:notesSz cx="6858000" cy="9144000"/>
  <p:defaultTextStyle>
    <a:defPPr>
      <a:defRPr lang="en-US"/>
    </a:defPPr>
    <a:lvl1pPr algn="l" defTabSz="914400" rtl="0" fontAlgn="base">
      <a:spcBef>
        <a:spcPct val="0"/>
      </a:spcBef>
      <a:spcAft>
        <a:spcPct val="0"/>
      </a:spcAft>
      <a:buNone/>
      <a:defRPr lang="en-US" sz="1800">
        <a:solidFill>
          <a:schemeClr val="tx1"/>
        </a:solidFill>
        <a:latin typeface="Arial"/>
      </a:defRPr>
    </a:lvl1pPr>
    <a:lvl2pPr rtl="0">
      <a:defRPr lang="en-US" sz="1800">
        <a:latin typeface="Arial"/>
      </a:defRPr>
    </a:lvl2pPr>
    <a:lvl3pPr rtl="0">
      <a:defRPr lang="en-US" sz="1800">
        <a:latin typeface="Arial"/>
      </a:defRPr>
    </a:lvl3pPr>
    <a:lvl4pPr rtl="0">
      <a:defRPr lang="en-US" sz="1800">
        <a:latin typeface="Arial"/>
      </a:defRPr>
    </a:lvl4pPr>
    <a:lvl5pPr rtl="0">
      <a:defRPr lang="en-US" sz="1800">
        <a:latin typeface="Arial"/>
      </a:defRPr>
    </a:lvl5pPr>
    <a:lvl6pPr algn="l" defTabSz="914400" rtl="0" fontAlgn="base">
      <a:spcBef>
        <a:spcPct val="0"/>
      </a:spcBef>
      <a:spcAft>
        <a:spcPct val="0"/>
      </a:spcAft>
      <a:buNone/>
      <a:defRPr lang="en-US" sz="1800">
        <a:solidFill>
          <a:schemeClr val="tx1"/>
        </a:solidFill>
        <a:latin typeface="Arial"/>
      </a:defRPr>
    </a:lvl6pPr>
    <a:lvl7pPr algn="l" defTabSz="914400" rtl="0" fontAlgn="base">
      <a:spcBef>
        <a:spcPct val="0"/>
      </a:spcBef>
      <a:spcAft>
        <a:spcPct val="0"/>
      </a:spcAft>
      <a:buNone/>
      <a:defRPr lang="en-US" sz="1800">
        <a:solidFill>
          <a:schemeClr val="tx1"/>
        </a:solidFill>
        <a:latin typeface="Arial"/>
      </a:defRPr>
    </a:lvl7pPr>
    <a:lvl8pPr algn="l" defTabSz="914400" rtl="0" fontAlgn="base">
      <a:spcBef>
        <a:spcPct val="0"/>
      </a:spcBef>
      <a:spcAft>
        <a:spcPct val="0"/>
      </a:spcAft>
      <a:buNone/>
      <a:defRPr lang="en-US" sz="1800">
        <a:solidFill>
          <a:schemeClr val="tx1"/>
        </a:solidFill>
        <a:latin typeface="Arial"/>
      </a:defRPr>
    </a:lvl8pPr>
    <a:lvl9pPr algn="l" defTabSz="914400" rtl="0" fontAlgn="base">
      <a:spcBef>
        <a:spcPct val="0"/>
      </a:spcBef>
      <a:spcAft>
        <a:spcPct val="0"/>
      </a:spcAft>
      <a:buNone/>
      <a:defRPr lang="en-US" sz="1800">
        <a:solidFill>
          <a:schemeClr val="tx1"/>
        </a:solidFill>
        <a:latin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Master" Target="slideMasters/slideMaster10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endParaRPr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ln/>
        </p:spPr>
        <p:txBody>
          <a:bodyPr/>
          <a:lstStyle/>
          <a:p>
            <a:endParaRPr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/>
          <a:p>
            <a:pPr algn="ctr" fontAlgn="auto"/>
            <a:endParaRPr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ln/>
        </p:spPr>
        <p:txBody>
          <a:bodyPr/>
          <a:lstStyle>
            <a:lvl1pPr/>
            <a:lvl2pPr/>
            <a:lvl3pPr/>
            <a:lvl4pPr/>
            <a:lvl5pPr/>
          </a:lstStyle>
          <a:p>
            <a:pPr lvl="0"/>
            <a:r>
              <a:rPr lang="zh-CN"/>
              <a:t>单击此处编辑母版文本样式</a:t>
            </a:r>
            <a:endParaRPr/>
          </a:p>
          <a:p>
            <a:pPr lvl="1"/>
            <a:r>
              <a:rPr lang="zh-CN"/>
              <a:t>第二级</a:t>
            </a:r>
            <a:endParaRPr/>
          </a:p>
          <a:p>
            <a:pPr lvl="2"/>
            <a:r>
              <a:rPr lang="zh-CN"/>
              <a:t>第三级</a:t>
            </a:r>
            <a:endParaRPr/>
          </a:p>
          <a:p>
            <a:pPr lvl="3"/>
            <a:r>
              <a:rPr lang="zh-CN"/>
              <a:t>第四级</a:t>
            </a:r>
            <a:endParaRPr/>
          </a:p>
          <a:p>
            <a:pPr lvl="4"/>
            <a:r>
              <a:rPr lang="zh-CN"/>
              <a:t>第五级</a:t>
            </a:r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ln/>
        </p:spPr>
        <p:txBody>
          <a:bodyPr anchor="b"/>
          <a:lstStyle/>
          <a:p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ln/>
        </p:spPr>
        <p:txBody>
          <a:bodyPr anchor="b"/>
          <a:lstStyle>
            <a:lvl1pPr algn="r">
              <a:defRPr lang="en-US" sz="1200"/>
            </a:lvl1pPr>
          </a:lstStyle>
          <a:p>
            <a:fld id="{18109A10-03E4-4BE3-B6BB-0FCEF851AF87}" type="slidenum">
              <a:t>‹#›</a:t>
            </a:fld>
            <a:endParaRPr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265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fontAlgn="base">
      <a:spcBef>
        <a:spcPct val="30000"/>
      </a:spcBef>
      <a:spcAft>
        <a:spcPct val="0"/>
      </a:spcAft>
      <a:defRPr lang="en-US" sz="1200">
        <a:solidFill>
          <a:srgbClr val="000000"/>
        </a:solidFill>
        <a:latin typeface="Arial"/>
      </a:defRPr>
    </a:lvl1pPr>
    <a:lvl2pPr marL="457200" indent="0" rtl="0">
      <a:spcBef>
        <a:spcPct val="30000"/>
      </a:spcBef>
      <a:defRPr lang="en-US" sz="1200">
        <a:solidFill>
          <a:srgbClr val="000000"/>
        </a:solidFill>
        <a:latin typeface="Arial"/>
      </a:defRPr>
    </a:lvl2pPr>
    <a:lvl3pPr marL="914400" indent="0" rtl="0">
      <a:spcBef>
        <a:spcPct val="30000"/>
      </a:spcBef>
      <a:defRPr lang="en-US" sz="1200">
        <a:solidFill>
          <a:srgbClr val="000000"/>
        </a:solidFill>
        <a:latin typeface="Arial"/>
      </a:defRPr>
    </a:lvl3pPr>
    <a:lvl4pPr marL="1371600" indent="0" rtl="0">
      <a:spcBef>
        <a:spcPct val="30000"/>
      </a:spcBef>
      <a:defRPr lang="en-US" sz="1200">
        <a:solidFill>
          <a:srgbClr val="000000"/>
        </a:solidFill>
        <a:latin typeface="Arial"/>
      </a:defRPr>
    </a:lvl4pPr>
    <a:lvl5pPr marL="1828800" indent="0" rtl="0">
      <a:spcBef>
        <a:spcPct val="30000"/>
      </a:spcBef>
      <a:defRPr lang="en-US" sz="1200">
        <a:solidFill>
          <a:srgbClr val="000000"/>
        </a:solidFill>
        <a:latin typeface="Arial"/>
      </a:defRPr>
    </a:lvl5pPr>
    <a:lvl6pPr marL="0" indent="0" algn="l" defTabSz="914400" rtl="0" fontAlgn="base">
      <a:spcBef>
        <a:spcPct val="30000"/>
      </a:spcBef>
      <a:spcAft>
        <a:spcPct val="0"/>
      </a:spcAft>
      <a:defRPr lang="en-US" sz="1200">
        <a:solidFill>
          <a:srgbClr val="000000"/>
        </a:solidFill>
        <a:latin typeface="Arial"/>
      </a:defRPr>
    </a:lvl6pPr>
    <a:lvl7pPr marL="0" indent="0" algn="l" defTabSz="914400" rtl="0" fontAlgn="base">
      <a:spcBef>
        <a:spcPct val="30000"/>
      </a:spcBef>
      <a:spcAft>
        <a:spcPct val="0"/>
      </a:spcAft>
      <a:defRPr lang="en-US" sz="1200">
        <a:solidFill>
          <a:srgbClr val="000000"/>
        </a:solidFill>
        <a:latin typeface="Arial"/>
      </a:defRPr>
    </a:lvl7pPr>
    <a:lvl8pPr marL="0" indent="0" algn="l" defTabSz="914400" rtl="0" fontAlgn="base">
      <a:spcBef>
        <a:spcPct val="30000"/>
      </a:spcBef>
      <a:spcAft>
        <a:spcPct val="0"/>
      </a:spcAft>
      <a:defRPr lang="en-US" sz="1200">
        <a:solidFill>
          <a:srgbClr val="000000"/>
        </a:solidFill>
        <a:latin typeface="Arial"/>
      </a:defRPr>
    </a:lvl8pPr>
    <a:lvl9pPr marL="0" indent="0" algn="l" defTabSz="914400" rtl="0" fontAlgn="base">
      <a:spcBef>
        <a:spcPct val="30000"/>
      </a:spcBef>
      <a:spcAft>
        <a:spcPct val="0"/>
      </a:spcAft>
      <a:defRPr lang="en-US" sz="1200">
        <a:solidFill>
          <a:srgbClr val="000000"/>
        </a:solidFill>
        <a:latin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ln/>
        </p:spPr>
        <p:txBody>
          <a:bodyPr anchor="b"/>
          <a:lstStyle>
            <a:lvl1pPr algn="r">
              <a:defRPr lang="en-US" sz="1200"/>
            </a:lvl1pPr>
          </a:lstStyle>
          <a:p>
            <a:fld id="{18109A10-03E4-4BE3-B6BB-0FCEF851AF87}" type="slidenum">
              <a:t>1</a:t>
            </a:fld>
            <a:endParaRPr/>
          </a:p>
          <a:p>
            <a:endParaRPr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/>
        </p:spPr>
        <p:txBody>
          <a:bodyPr wrap="square" lIns="91440" tIns="45720" rIns="91440" bIns="45720" anchor="ctr"/>
          <a:lstStyle/>
          <a:p>
            <a:pPr algn="ctr" fontAlgn="auto"/>
            <a:endParaRPr/>
          </a:p>
        </p:txBody>
      </p:sp>
      <p:sp>
        <p:nvSpPr>
          <p:cNvPr id="4" name="备注占位符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ln/>
        </p:spPr>
        <p:txBody>
          <a:bodyPr wrap="square" lIns="91440" tIns="45720" rIns="91440" bIns="45720" anchor="t"/>
          <a:lstStyle/>
          <a:p>
            <a:r>
              <a:rPr lang="zh-CN"/>
              <a:t>本资料来自于资源最齐全的２１世纪教育网www.21cnjy.com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682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96B22-439E-4F15-A28C-C33D2E2612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8499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9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0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1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6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7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  <a:prstGeom prst="rect">
            <a:avLst/>
          </a:prstGeom>
          <a:ln/>
        </p:spPr>
        <p:txBody>
          <a:bodyPr anchor="ctr"/>
          <a:lstStyle>
            <a:lvl1pPr/>
          </a:lstStyle>
          <a:p>
            <a:pPr lvl="0"/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4800" y="1981200"/>
            <a:ext cx="8540750" cy="3886200"/>
          </a:xfrm>
          <a:prstGeom prst="rect">
            <a:avLst/>
          </a:prstGeom>
          <a:ln/>
        </p:spPr>
        <p:txBody>
          <a:bodyPr/>
          <a:lstStyle>
            <a:lvl1pPr/>
            <a:lvl2pPr/>
            <a:lvl3pPr/>
            <a:lvl4pPr/>
            <a:lvl5pPr/>
          </a:lstStyle>
          <a:p>
            <a:pPr lvl="0"/>
            <a:r>
              <a:rPr lang="zh-CN"/>
              <a:t>单击此处编辑母版文本样式</a:t>
            </a:r>
            <a:endParaRPr/>
          </a:p>
          <a:p>
            <a:pPr lvl="1"/>
            <a:r>
              <a:rPr lang="zh-CN"/>
              <a:t>第二级</a:t>
            </a:r>
            <a:endParaRPr/>
          </a:p>
          <a:p>
            <a:pPr lvl="2"/>
            <a:r>
              <a:rPr lang="zh-CN"/>
              <a:t>第三级</a:t>
            </a:r>
            <a:endParaRPr/>
          </a:p>
          <a:p>
            <a:pPr lvl="3"/>
            <a:r>
              <a:rPr lang="zh-CN"/>
              <a:t>第四级</a:t>
            </a:r>
            <a:endParaRPr/>
          </a:p>
          <a:p>
            <a:pPr lvl="4"/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01625" y="6019800"/>
            <a:ext cx="2289175" cy="476250"/>
          </a:xfrm>
          <a:prstGeom prst="rect">
            <a:avLst/>
          </a:prstGeom>
          <a:ln/>
        </p:spPr>
        <p:txBody>
          <a:bodyPr/>
          <a:lstStyle/>
          <a:p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019800"/>
            <a:ext cx="2895600" cy="476250"/>
          </a:xfrm>
          <a:prstGeom prst="rect">
            <a:avLst/>
          </a:prstGeom>
          <a:ln/>
        </p:spPr>
        <p:txBody>
          <a:bodyPr/>
          <a:lstStyle/>
          <a:p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019800"/>
            <a:ext cx="2289175" cy="476250"/>
          </a:xfrm>
          <a:prstGeom prst="rect">
            <a:avLst/>
          </a:prstGeom>
          <a:ln/>
        </p:spPr>
        <p:txBody>
          <a:bodyPr/>
          <a:lstStyle>
            <a:lvl1pPr algn="r">
              <a:defRPr lang="en-US" sz="1400"/>
            </a:lvl1pPr>
          </a:lstStyle>
          <a:p>
            <a:fld id="{18109A10-03E4-4BE3-B6BB-0FCEF851AF87}" type="slidenum">
              <a:t>‹#›</a:t>
            </a:fld>
            <a:endParaRPr/>
          </a:p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7572"/>
          </a:solidFill>
          <a:latin typeface="Arial"/>
        </a:defRPr>
      </a:lvl1pPr>
      <a:lvl2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7572"/>
          </a:solidFill>
          <a:latin typeface="Arial"/>
        </a:defRPr>
      </a:lvl2pPr>
      <a:lvl3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7572"/>
          </a:solidFill>
          <a:latin typeface="Arial"/>
        </a:defRPr>
      </a:lvl3pPr>
      <a:lvl4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7572"/>
          </a:solidFill>
          <a:latin typeface="Arial"/>
        </a:defRPr>
      </a:lvl4pPr>
      <a:lvl5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7572"/>
          </a:solidFill>
          <a:latin typeface="Arial"/>
        </a:defRPr>
      </a:lvl5pPr>
      <a:lvl6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7572"/>
          </a:solidFill>
          <a:latin typeface="Arial"/>
        </a:defRPr>
      </a:lvl6pPr>
      <a:lvl7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7572"/>
          </a:solidFill>
          <a:latin typeface="Arial"/>
        </a:defRPr>
      </a:lvl7pPr>
      <a:lvl8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7572"/>
          </a:solidFill>
          <a:latin typeface="Arial"/>
        </a:defRPr>
      </a:lvl8pPr>
      <a:lvl9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7572"/>
          </a:solidFill>
          <a:latin typeface="Arial"/>
        </a:defRPr>
      </a:lvl9pPr>
    </p:titleStyle>
    <p:bodyStyle>
      <a:lvl1pPr marL="342900" indent="-342900" algn="l" defTabSz="914400" rtl="0" fontAlgn="base">
        <a:spcBef>
          <a:spcPct val="20000"/>
        </a:spcBef>
        <a:spcAft>
          <a:spcPct val="0"/>
        </a:spcAft>
        <a:buClr>
          <a:srgbClr val="CC0066"/>
        </a:buClr>
        <a:buSzPct val="70000"/>
        <a:buFont typeface="Wingdings"/>
        <a:buChar char="v"/>
        <a:defRPr lang="en-US" sz="3200">
          <a:solidFill>
            <a:srgbClr val="0033CC"/>
          </a:solidFill>
          <a:latin typeface="Arial"/>
        </a:defRPr>
      </a:lvl1pPr>
      <a:lvl2pPr marL="742950" indent="-285750" rtl="0">
        <a:spcBef>
          <a:spcPct val="20000"/>
        </a:spcBef>
        <a:buClr>
          <a:srgbClr val="3399FF"/>
        </a:buClr>
        <a:buSzPct val="85000"/>
        <a:buFont typeface="Wingdings"/>
        <a:buChar char=""/>
        <a:defRPr lang="en-US" sz="2800">
          <a:solidFill>
            <a:srgbClr val="0033CC"/>
          </a:solidFill>
          <a:latin typeface="Arial"/>
        </a:defRPr>
      </a:lvl2pPr>
      <a:lvl3pPr marL="1143000" indent="-228600" rtl="0">
        <a:spcBef>
          <a:spcPct val="20000"/>
        </a:spcBef>
        <a:buClr>
          <a:srgbClr val="CC0066"/>
        </a:buClr>
        <a:buSzPct val="80000"/>
        <a:buFont typeface="Wingdings"/>
        <a:buChar char="v"/>
        <a:defRPr lang="en-US" sz="2400">
          <a:solidFill>
            <a:srgbClr val="0033CC"/>
          </a:solidFill>
          <a:latin typeface="Arial"/>
        </a:defRPr>
      </a:lvl3pPr>
      <a:lvl4pPr marL="1600200" indent="-228600" rtl="0">
        <a:spcBef>
          <a:spcPct val="20000"/>
        </a:spcBef>
        <a:buClr>
          <a:srgbClr val="3399FF"/>
        </a:buClr>
        <a:buSzPct val="90000"/>
        <a:buFont typeface="Wingdings"/>
        <a:buChar char=""/>
        <a:defRPr lang="en-US" sz="2000">
          <a:solidFill>
            <a:srgbClr val="0033CC"/>
          </a:solidFill>
          <a:latin typeface="Arial"/>
        </a:defRPr>
      </a:lvl4pPr>
      <a:lvl5pPr marL="2057400" indent="-228600" rtl="0">
        <a:spcBef>
          <a:spcPct val="20000"/>
        </a:spcBef>
        <a:buClr>
          <a:srgbClr val="CC0066"/>
        </a:buClr>
        <a:buSzPct val="85000"/>
        <a:buFont typeface="Wingdings"/>
        <a:buChar char="v"/>
        <a:defRPr lang="en-US" sz="2000">
          <a:solidFill>
            <a:srgbClr val="0033CC"/>
          </a:solidFill>
          <a:latin typeface="Arial"/>
        </a:defRPr>
      </a:lvl5pPr>
      <a:lvl6pPr marL="342900" indent="-342900" algn="l" defTabSz="914400" rtl="0" fontAlgn="base">
        <a:spcBef>
          <a:spcPct val="20000"/>
        </a:spcBef>
        <a:spcAft>
          <a:spcPct val="0"/>
        </a:spcAft>
        <a:buClr>
          <a:srgbClr val="CC0066"/>
        </a:buClr>
        <a:buSzPct val="70000"/>
        <a:buFont typeface="Wingdings"/>
        <a:buChar char="v"/>
        <a:defRPr lang="en-US" sz="3200">
          <a:solidFill>
            <a:srgbClr val="0033CC"/>
          </a:solidFill>
          <a:latin typeface="Arial"/>
        </a:defRPr>
      </a:lvl6pPr>
      <a:lvl7pPr marL="342900" indent="-342900" algn="l" defTabSz="914400" rtl="0" fontAlgn="base">
        <a:spcBef>
          <a:spcPct val="20000"/>
        </a:spcBef>
        <a:spcAft>
          <a:spcPct val="0"/>
        </a:spcAft>
        <a:buClr>
          <a:srgbClr val="CC0066"/>
        </a:buClr>
        <a:buSzPct val="70000"/>
        <a:buFont typeface="Wingdings"/>
        <a:buChar char="v"/>
        <a:defRPr lang="en-US" sz="3200">
          <a:solidFill>
            <a:srgbClr val="0033CC"/>
          </a:solidFill>
          <a:latin typeface="Arial"/>
        </a:defRPr>
      </a:lvl7pPr>
      <a:lvl8pPr marL="342900" indent="-342900" algn="l" defTabSz="914400" rtl="0" fontAlgn="base">
        <a:spcBef>
          <a:spcPct val="20000"/>
        </a:spcBef>
        <a:spcAft>
          <a:spcPct val="0"/>
        </a:spcAft>
        <a:buClr>
          <a:srgbClr val="CC0066"/>
        </a:buClr>
        <a:buSzPct val="70000"/>
        <a:buFont typeface="Wingdings"/>
        <a:buChar char="v"/>
        <a:defRPr lang="en-US" sz="3200">
          <a:solidFill>
            <a:srgbClr val="0033CC"/>
          </a:solidFill>
          <a:latin typeface="Arial"/>
        </a:defRPr>
      </a:lvl8pPr>
      <a:lvl9pPr marL="342900" indent="-342900" algn="l" defTabSz="914400" rtl="0" fontAlgn="base">
        <a:spcBef>
          <a:spcPct val="20000"/>
        </a:spcBef>
        <a:spcAft>
          <a:spcPct val="0"/>
        </a:spcAft>
        <a:buClr>
          <a:srgbClr val="CC0066"/>
        </a:buClr>
        <a:buSzPct val="70000"/>
        <a:buFont typeface="Wingdings"/>
        <a:buChar char="v"/>
        <a:defRPr lang="en-US" sz="3200">
          <a:solidFill>
            <a:srgbClr val="0033CC"/>
          </a:solidFill>
          <a:latin typeface="Arial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ln/>
        </p:spPr>
        <p:txBody>
          <a:bodyPr anchor="ctr"/>
          <a:lstStyle>
            <a:lvl1pPr/>
          </a:lstStyle>
          <a:p>
            <a:pPr lvl="0"/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ln/>
        </p:spPr>
        <p:txBody>
          <a:bodyPr/>
          <a:lstStyle>
            <a:lvl1pPr/>
            <a:lvl2pPr/>
            <a:lvl3pPr/>
            <a:lvl4pPr/>
            <a:lvl5pPr/>
          </a:lstStyle>
          <a:p>
            <a:pPr lvl="0"/>
            <a:r>
              <a:rPr lang="zh-CN"/>
              <a:t>单击此处编辑母版文本样式</a:t>
            </a:r>
            <a:endParaRPr/>
          </a:p>
          <a:p>
            <a:pPr lvl="1"/>
            <a:r>
              <a:rPr lang="zh-CN"/>
              <a:t>第二级</a:t>
            </a:r>
            <a:endParaRPr/>
          </a:p>
          <a:p>
            <a:pPr lvl="2"/>
            <a:r>
              <a:rPr lang="zh-CN"/>
              <a:t>第三级</a:t>
            </a:r>
            <a:endParaRPr/>
          </a:p>
          <a:p>
            <a:pPr lvl="3"/>
            <a:r>
              <a:rPr lang="zh-CN"/>
              <a:t>第四级</a:t>
            </a:r>
            <a:endParaRPr/>
          </a:p>
          <a:p>
            <a:pPr lvl="4"/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 anchor="ctr"/>
          <a:lstStyle>
            <a:lvl1pPr>
              <a:defRPr lang="en-US" sz="1200">
                <a:solidFill>
                  <a:srgbClr val="898989"/>
                </a:solidFill>
              </a:defRPr>
            </a:lvl1pPr>
          </a:lstStyle>
          <a:p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 anchor="ctr"/>
          <a:lstStyle/>
          <a:p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 anchor="ctr"/>
          <a:lstStyle>
            <a:lvl1pPr algn="r">
              <a:defRPr lang="en-US" sz="1200">
                <a:solidFill>
                  <a:srgbClr val="898989"/>
                </a:solidFill>
              </a:defRPr>
            </a:lvl1pPr>
          </a:lstStyle>
          <a:p>
            <a:fld id="{18109A10-03E4-4BE3-B6BB-0FCEF851AF87}" type="slidenum">
              <a:t>‹#›</a:t>
            </a:fld>
            <a:endParaRPr/>
          </a:p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1pPr>
      <a:lvl2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2pPr>
      <a:lvl3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3pPr>
      <a:lvl4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4pPr>
      <a:lvl5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5pPr>
      <a:lvl6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6pPr>
      <a:lvl7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7pPr>
      <a:lvl8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8pPr>
      <a:lvl9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9pPr>
    </p:titleStyle>
    <p:bodyStyle>
      <a:lvl1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1pPr>
      <a:lvl2pPr marL="742950" indent="-285750" rtl="0">
        <a:spcBef>
          <a:spcPct val="20000"/>
        </a:spcBef>
        <a:buFont typeface="Arial"/>
        <a:buChar char="–"/>
        <a:defRPr lang="en-US" sz="2800">
          <a:solidFill>
            <a:srgbClr val="000000"/>
          </a:solidFill>
          <a:latin typeface="Calibri"/>
        </a:defRPr>
      </a:lvl2pPr>
      <a:lvl3pPr marL="1143000" indent="-228600" rtl="0">
        <a:spcBef>
          <a:spcPct val="20000"/>
        </a:spcBef>
        <a:buFont typeface="Arial"/>
        <a:buChar char="•"/>
        <a:defRPr lang="en-US" sz="2400">
          <a:solidFill>
            <a:srgbClr val="000000"/>
          </a:solidFill>
          <a:latin typeface="Calibri"/>
        </a:defRPr>
      </a:lvl3pPr>
      <a:lvl4pPr marL="1600200" indent="-228600" rtl="0">
        <a:spcBef>
          <a:spcPct val="20000"/>
        </a:spcBef>
        <a:buFont typeface="Arial"/>
        <a:buChar char="–"/>
        <a:defRPr lang="en-US" sz="2000">
          <a:solidFill>
            <a:srgbClr val="000000"/>
          </a:solidFill>
          <a:latin typeface="Calibri"/>
        </a:defRPr>
      </a:lvl4pPr>
      <a:lvl5pPr marL="2057400" indent="-228600" rtl="0">
        <a:spcBef>
          <a:spcPct val="20000"/>
        </a:spcBef>
        <a:buFont typeface="Arial"/>
        <a:buChar char="»"/>
        <a:defRPr lang="en-US" sz="2000">
          <a:solidFill>
            <a:srgbClr val="000000"/>
          </a:solidFill>
          <a:latin typeface="Calibri"/>
        </a:defRPr>
      </a:lvl5pPr>
      <a:lvl6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6pPr>
      <a:lvl7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7pPr>
      <a:lvl8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8pPr>
      <a:lvl9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ln/>
        </p:spPr>
        <p:txBody>
          <a:bodyPr anchor="ctr"/>
          <a:lstStyle>
            <a:lvl1pPr/>
          </a:lstStyle>
          <a:p>
            <a:pPr lvl="0"/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ln/>
        </p:spPr>
        <p:txBody>
          <a:bodyPr/>
          <a:lstStyle>
            <a:lvl1pPr/>
            <a:lvl2pPr/>
            <a:lvl3pPr/>
            <a:lvl4pPr/>
            <a:lvl5pPr/>
          </a:lstStyle>
          <a:p>
            <a:pPr lvl="0"/>
            <a:r>
              <a:rPr lang="zh-CN"/>
              <a:t>单击此处编辑母版文本样式</a:t>
            </a:r>
            <a:endParaRPr/>
          </a:p>
          <a:p>
            <a:pPr lvl="1"/>
            <a:r>
              <a:rPr lang="zh-CN"/>
              <a:t>第二级</a:t>
            </a:r>
            <a:endParaRPr/>
          </a:p>
          <a:p>
            <a:pPr lvl="2"/>
            <a:r>
              <a:rPr lang="zh-CN"/>
              <a:t>第三级</a:t>
            </a:r>
            <a:endParaRPr/>
          </a:p>
          <a:p>
            <a:pPr lvl="3"/>
            <a:r>
              <a:rPr lang="zh-CN"/>
              <a:t>第四级</a:t>
            </a:r>
            <a:endParaRPr/>
          </a:p>
          <a:p>
            <a:pPr lvl="4"/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 anchor="ctr"/>
          <a:lstStyle>
            <a:lvl1pPr>
              <a:defRPr lang="en-US" sz="1200">
                <a:solidFill>
                  <a:srgbClr val="898989"/>
                </a:solidFill>
              </a:defRPr>
            </a:lvl1pPr>
          </a:lstStyle>
          <a:p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 anchor="ctr"/>
          <a:lstStyle/>
          <a:p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 anchor="ctr"/>
          <a:lstStyle>
            <a:lvl1pPr algn="r">
              <a:defRPr lang="en-US" sz="1200">
                <a:solidFill>
                  <a:srgbClr val="898989"/>
                </a:solidFill>
              </a:defRPr>
            </a:lvl1pPr>
          </a:lstStyle>
          <a:p>
            <a:fld id="{18109A10-03E4-4BE3-B6BB-0FCEF851AF87}" type="slidenum">
              <a:t>‹#›</a:t>
            </a:fld>
            <a:endParaRPr/>
          </a:p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1pPr>
      <a:lvl2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2pPr>
      <a:lvl3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3pPr>
      <a:lvl4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4pPr>
      <a:lvl5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5pPr>
      <a:lvl6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6pPr>
      <a:lvl7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7pPr>
      <a:lvl8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8pPr>
      <a:lvl9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9pPr>
    </p:titleStyle>
    <p:bodyStyle>
      <a:lvl1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1pPr>
      <a:lvl2pPr marL="742950" indent="-285750" rtl="0">
        <a:spcBef>
          <a:spcPct val="20000"/>
        </a:spcBef>
        <a:buFont typeface="Arial"/>
        <a:buChar char="–"/>
        <a:defRPr lang="en-US" sz="2800">
          <a:solidFill>
            <a:srgbClr val="000000"/>
          </a:solidFill>
          <a:latin typeface="Calibri"/>
        </a:defRPr>
      </a:lvl2pPr>
      <a:lvl3pPr marL="1143000" indent="-228600" rtl="0">
        <a:spcBef>
          <a:spcPct val="20000"/>
        </a:spcBef>
        <a:buFont typeface="Arial"/>
        <a:buChar char="•"/>
        <a:defRPr lang="en-US" sz="2400">
          <a:solidFill>
            <a:srgbClr val="000000"/>
          </a:solidFill>
          <a:latin typeface="Calibri"/>
        </a:defRPr>
      </a:lvl3pPr>
      <a:lvl4pPr marL="1600200" indent="-228600" rtl="0">
        <a:spcBef>
          <a:spcPct val="20000"/>
        </a:spcBef>
        <a:buFont typeface="Arial"/>
        <a:buChar char="–"/>
        <a:defRPr lang="en-US" sz="2000">
          <a:solidFill>
            <a:srgbClr val="000000"/>
          </a:solidFill>
          <a:latin typeface="Calibri"/>
        </a:defRPr>
      </a:lvl4pPr>
      <a:lvl5pPr marL="2057400" indent="-228600" rtl="0">
        <a:spcBef>
          <a:spcPct val="20000"/>
        </a:spcBef>
        <a:buFont typeface="Arial"/>
        <a:buChar char="»"/>
        <a:defRPr lang="en-US" sz="2000">
          <a:solidFill>
            <a:srgbClr val="000000"/>
          </a:solidFill>
          <a:latin typeface="Calibri"/>
        </a:defRPr>
      </a:lvl5pPr>
      <a:lvl6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6pPr>
      <a:lvl7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7pPr>
      <a:lvl8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8pPr>
      <a:lvl9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ln/>
        </p:spPr>
        <p:txBody>
          <a:bodyPr anchor="ctr"/>
          <a:lstStyle>
            <a:lvl1pPr/>
          </a:lstStyle>
          <a:p>
            <a:pPr lvl="0"/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ln/>
        </p:spPr>
        <p:txBody>
          <a:bodyPr/>
          <a:lstStyle>
            <a:lvl1pPr/>
            <a:lvl2pPr/>
            <a:lvl3pPr/>
            <a:lvl4pPr/>
            <a:lvl5pPr/>
          </a:lstStyle>
          <a:p>
            <a:pPr lvl="0"/>
            <a:r>
              <a:rPr lang="zh-CN"/>
              <a:t>单击此处编辑母版文本样式</a:t>
            </a:r>
            <a:endParaRPr/>
          </a:p>
          <a:p>
            <a:pPr lvl="1"/>
            <a:r>
              <a:rPr lang="zh-CN"/>
              <a:t>第二级</a:t>
            </a:r>
            <a:endParaRPr/>
          </a:p>
          <a:p>
            <a:pPr lvl="2"/>
            <a:r>
              <a:rPr lang="zh-CN"/>
              <a:t>第三级</a:t>
            </a:r>
            <a:endParaRPr/>
          </a:p>
          <a:p>
            <a:pPr lvl="3"/>
            <a:r>
              <a:rPr lang="zh-CN"/>
              <a:t>第四级</a:t>
            </a:r>
            <a:endParaRPr/>
          </a:p>
          <a:p>
            <a:pPr lvl="4"/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 anchor="ctr"/>
          <a:lstStyle>
            <a:lvl1pPr>
              <a:defRPr lang="en-US" sz="1200">
                <a:solidFill>
                  <a:srgbClr val="898989"/>
                </a:solidFill>
              </a:defRPr>
            </a:lvl1pPr>
          </a:lstStyle>
          <a:p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 anchor="ctr"/>
          <a:lstStyle/>
          <a:p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 anchor="ctr"/>
          <a:lstStyle>
            <a:lvl1pPr algn="r">
              <a:defRPr lang="en-US" sz="1200">
                <a:solidFill>
                  <a:srgbClr val="898989"/>
                </a:solidFill>
              </a:defRPr>
            </a:lvl1pPr>
          </a:lstStyle>
          <a:p>
            <a:fld id="{18109A10-03E4-4BE3-B6BB-0FCEF851AF87}" type="slidenum">
              <a:t>‹#›</a:t>
            </a:fld>
            <a:endParaRPr/>
          </a:p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1pPr>
      <a:lvl2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2pPr>
      <a:lvl3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3pPr>
      <a:lvl4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4pPr>
      <a:lvl5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5pPr>
      <a:lvl6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6pPr>
      <a:lvl7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7pPr>
      <a:lvl8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8pPr>
      <a:lvl9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9pPr>
    </p:titleStyle>
    <p:bodyStyle>
      <a:lvl1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1pPr>
      <a:lvl2pPr marL="742950" indent="-285750" rtl="0">
        <a:spcBef>
          <a:spcPct val="20000"/>
        </a:spcBef>
        <a:buFont typeface="Arial"/>
        <a:buChar char="–"/>
        <a:defRPr lang="en-US" sz="2800">
          <a:solidFill>
            <a:srgbClr val="000000"/>
          </a:solidFill>
          <a:latin typeface="Calibri"/>
        </a:defRPr>
      </a:lvl2pPr>
      <a:lvl3pPr marL="1143000" indent="-228600" rtl="0">
        <a:spcBef>
          <a:spcPct val="20000"/>
        </a:spcBef>
        <a:buFont typeface="Arial"/>
        <a:buChar char="•"/>
        <a:defRPr lang="en-US" sz="2400">
          <a:solidFill>
            <a:srgbClr val="000000"/>
          </a:solidFill>
          <a:latin typeface="Calibri"/>
        </a:defRPr>
      </a:lvl3pPr>
      <a:lvl4pPr marL="1600200" indent="-228600" rtl="0">
        <a:spcBef>
          <a:spcPct val="20000"/>
        </a:spcBef>
        <a:buFont typeface="Arial"/>
        <a:buChar char="–"/>
        <a:defRPr lang="en-US" sz="2000">
          <a:solidFill>
            <a:srgbClr val="000000"/>
          </a:solidFill>
          <a:latin typeface="Calibri"/>
        </a:defRPr>
      </a:lvl4pPr>
      <a:lvl5pPr marL="2057400" indent="-228600" rtl="0">
        <a:spcBef>
          <a:spcPct val="20000"/>
        </a:spcBef>
        <a:buFont typeface="Arial"/>
        <a:buChar char="»"/>
        <a:defRPr lang="en-US" sz="2000">
          <a:solidFill>
            <a:srgbClr val="000000"/>
          </a:solidFill>
          <a:latin typeface="Calibri"/>
        </a:defRPr>
      </a:lvl5pPr>
      <a:lvl6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6pPr>
      <a:lvl7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7pPr>
      <a:lvl8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8pPr>
      <a:lvl9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ln/>
        </p:spPr>
        <p:txBody>
          <a:bodyPr anchor="ctr"/>
          <a:lstStyle>
            <a:lvl1pPr/>
          </a:lstStyle>
          <a:p>
            <a:pPr lvl="0"/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ln/>
        </p:spPr>
        <p:txBody>
          <a:bodyPr/>
          <a:lstStyle>
            <a:lvl1pPr/>
            <a:lvl2pPr/>
            <a:lvl3pPr/>
            <a:lvl4pPr/>
            <a:lvl5pPr/>
          </a:lstStyle>
          <a:p>
            <a:pPr lvl="0"/>
            <a:r>
              <a:rPr lang="zh-CN"/>
              <a:t>单击此处编辑母版文本样式</a:t>
            </a:r>
            <a:endParaRPr/>
          </a:p>
          <a:p>
            <a:pPr lvl="1"/>
            <a:r>
              <a:rPr lang="zh-CN"/>
              <a:t>第二级</a:t>
            </a:r>
            <a:endParaRPr/>
          </a:p>
          <a:p>
            <a:pPr lvl="2"/>
            <a:r>
              <a:rPr lang="zh-CN"/>
              <a:t>第三级</a:t>
            </a:r>
            <a:endParaRPr/>
          </a:p>
          <a:p>
            <a:pPr lvl="3"/>
            <a:r>
              <a:rPr lang="zh-CN"/>
              <a:t>第四级</a:t>
            </a:r>
            <a:endParaRPr/>
          </a:p>
          <a:p>
            <a:pPr lvl="4"/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 anchor="ctr"/>
          <a:lstStyle>
            <a:lvl1pPr>
              <a:defRPr lang="en-US" sz="1200">
                <a:solidFill>
                  <a:srgbClr val="898989"/>
                </a:solidFill>
              </a:defRPr>
            </a:lvl1pPr>
          </a:lstStyle>
          <a:p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 anchor="ctr"/>
          <a:lstStyle/>
          <a:p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 anchor="ctr"/>
          <a:lstStyle>
            <a:lvl1pPr algn="r">
              <a:defRPr lang="en-US" sz="1200">
                <a:solidFill>
                  <a:srgbClr val="898989"/>
                </a:solidFill>
              </a:defRPr>
            </a:lvl1pPr>
          </a:lstStyle>
          <a:p>
            <a:fld id="{18109A10-03E4-4BE3-B6BB-0FCEF851AF87}" type="slidenum">
              <a:t>‹#›</a:t>
            </a:fld>
            <a:endParaRPr/>
          </a:p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1pPr>
      <a:lvl2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2pPr>
      <a:lvl3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3pPr>
      <a:lvl4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4pPr>
      <a:lvl5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5pPr>
      <a:lvl6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6pPr>
      <a:lvl7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7pPr>
      <a:lvl8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8pPr>
      <a:lvl9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9pPr>
    </p:titleStyle>
    <p:bodyStyle>
      <a:lvl1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1pPr>
      <a:lvl2pPr marL="742950" indent="-285750" rtl="0">
        <a:spcBef>
          <a:spcPct val="20000"/>
        </a:spcBef>
        <a:buFont typeface="Arial"/>
        <a:buChar char="–"/>
        <a:defRPr lang="en-US" sz="2800">
          <a:solidFill>
            <a:srgbClr val="000000"/>
          </a:solidFill>
          <a:latin typeface="Calibri"/>
        </a:defRPr>
      </a:lvl2pPr>
      <a:lvl3pPr marL="1143000" indent="-228600" rtl="0">
        <a:spcBef>
          <a:spcPct val="20000"/>
        </a:spcBef>
        <a:buFont typeface="Arial"/>
        <a:buChar char="•"/>
        <a:defRPr lang="en-US" sz="2400">
          <a:solidFill>
            <a:srgbClr val="000000"/>
          </a:solidFill>
          <a:latin typeface="Calibri"/>
        </a:defRPr>
      </a:lvl3pPr>
      <a:lvl4pPr marL="1600200" indent="-228600" rtl="0">
        <a:spcBef>
          <a:spcPct val="20000"/>
        </a:spcBef>
        <a:buFont typeface="Arial"/>
        <a:buChar char="–"/>
        <a:defRPr lang="en-US" sz="2000">
          <a:solidFill>
            <a:srgbClr val="000000"/>
          </a:solidFill>
          <a:latin typeface="Calibri"/>
        </a:defRPr>
      </a:lvl4pPr>
      <a:lvl5pPr marL="2057400" indent="-228600" rtl="0">
        <a:spcBef>
          <a:spcPct val="20000"/>
        </a:spcBef>
        <a:buFont typeface="Arial"/>
        <a:buChar char="»"/>
        <a:defRPr lang="en-US" sz="2000">
          <a:solidFill>
            <a:srgbClr val="000000"/>
          </a:solidFill>
          <a:latin typeface="Calibri"/>
        </a:defRPr>
      </a:lvl5pPr>
      <a:lvl6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6pPr>
      <a:lvl7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7pPr>
      <a:lvl8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8pPr>
      <a:lvl9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ln/>
        </p:spPr>
        <p:txBody>
          <a:bodyPr anchor="ctr"/>
          <a:lstStyle>
            <a:lvl1pPr/>
          </a:lstStyle>
          <a:p>
            <a:pPr lvl="0"/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ln/>
        </p:spPr>
        <p:txBody>
          <a:bodyPr/>
          <a:lstStyle>
            <a:lvl1pPr/>
            <a:lvl2pPr/>
            <a:lvl3pPr/>
            <a:lvl4pPr/>
            <a:lvl5pPr/>
          </a:lstStyle>
          <a:p>
            <a:pPr lvl="0"/>
            <a:r>
              <a:rPr lang="zh-CN"/>
              <a:t>单击此处编辑母版文本样式</a:t>
            </a:r>
            <a:endParaRPr/>
          </a:p>
          <a:p>
            <a:pPr lvl="1"/>
            <a:r>
              <a:rPr lang="zh-CN"/>
              <a:t>第二级</a:t>
            </a:r>
            <a:endParaRPr/>
          </a:p>
          <a:p>
            <a:pPr lvl="2"/>
            <a:r>
              <a:rPr lang="zh-CN"/>
              <a:t>第三级</a:t>
            </a:r>
            <a:endParaRPr/>
          </a:p>
          <a:p>
            <a:pPr lvl="3"/>
            <a:r>
              <a:rPr lang="zh-CN"/>
              <a:t>第四级</a:t>
            </a:r>
            <a:endParaRPr/>
          </a:p>
          <a:p>
            <a:pPr lvl="4"/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 anchor="ctr"/>
          <a:lstStyle>
            <a:lvl1pPr>
              <a:defRPr lang="en-US" sz="1200">
                <a:solidFill>
                  <a:srgbClr val="898989"/>
                </a:solidFill>
                <a:latin typeface="Calibri"/>
              </a:defRPr>
            </a:lvl1pPr>
          </a:lstStyle>
          <a:p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 anchor="ctr"/>
          <a:lstStyle/>
          <a:p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 anchor="ctr"/>
          <a:lstStyle>
            <a:lvl1pPr algn="r">
              <a:defRPr lang="en-US" sz="1200">
                <a:solidFill>
                  <a:srgbClr val="898989"/>
                </a:solidFill>
                <a:latin typeface="Calibri"/>
              </a:defRPr>
            </a:lvl1pPr>
          </a:lstStyle>
          <a:p>
            <a:fld id="{18109A10-03E4-4BE3-B6BB-0FCEF851AF87}" type="slidenum">
              <a:t>‹#›</a:t>
            </a:fld>
            <a:endParaRPr/>
          </a:p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1pPr>
      <a:lvl2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2pPr>
      <a:lvl3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3pPr>
      <a:lvl4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4pPr>
      <a:lvl5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5pPr>
      <a:lvl6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6pPr>
      <a:lvl7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7pPr>
      <a:lvl8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8pPr>
      <a:lvl9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9pPr>
    </p:titleStyle>
    <p:bodyStyle>
      <a:lvl1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1pPr>
      <a:lvl2pPr marL="742950" indent="-285750" rtl="0">
        <a:spcBef>
          <a:spcPct val="20000"/>
        </a:spcBef>
        <a:buFont typeface="Arial"/>
        <a:buChar char="–"/>
        <a:defRPr lang="en-US" sz="2800">
          <a:solidFill>
            <a:srgbClr val="000000"/>
          </a:solidFill>
          <a:latin typeface="Calibri"/>
        </a:defRPr>
      </a:lvl2pPr>
      <a:lvl3pPr marL="1143000" indent="-228600" rtl="0">
        <a:spcBef>
          <a:spcPct val="20000"/>
        </a:spcBef>
        <a:buFont typeface="Arial"/>
        <a:buChar char="•"/>
        <a:defRPr lang="en-US" sz="2400">
          <a:solidFill>
            <a:srgbClr val="000000"/>
          </a:solidFill>
          <a:latin typeface="Calibri"/>
        </a:defRPr>
      </a:lvl3pPr>
      <a:lvl4pPr marL="1600200" indent="-228600" rtl="0">
        <a:spcBef>
          <a:spcPct val="20000"/>
        </a:spcBef>
        <a:buFont typeface="Arial"/>
        <a:buChar char="–"/>
        <a:defRPr lang="en-US" sz="2000">
          <a:solidFill>
            <a:srgbClr val="000000"/>
          </a:solidFill>
          <a:latin typeface="Calibri"/>
        </a:defRPr>
      </a:lvl4pPr>
      <a:lvl5pPr marL="2057400" indent="-228600" rtl="0">
        <a:spcBef>
          <a:spcPct val="20000"/>
        </a:spcBef>
        <a:buFont typeface="Arial"/>
        <a:buChar char="»"/>
        <a:defRPr lang="en-US" sz="2000">
          <a:solidFill>
            <a:srgbClr val="000000"/>
          </a:solidFill>
          <a:latin typeface="Calibri"/>
        </a:defRPr>
      </a:lvl5pPr>
      <a:lvl6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6pPr>
      <a:lvl7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7pPr>
      <a:lvl8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8pPr>
      <a:lvl9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  <a:prstGeom prst="rect">
            <a:avLst/>
          </a:prstGeom>
          <a:ln/>
        </p:spPr>
        <p:txBody>
          <a:bodyPr anchor="ctr"/>
          <a:lstStyle>
            <a:lvl1pPr/>
          </a:lstStyle>
          <a:p>
            <a:pPr lvl="0"/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4800" y="1981200"/>
            <a:ext cx="8540750" cy="3886200"/>
          </a:xfrm>
          <a:prstGeom prst="rect">
            <a:avLst/>
          </a:prstGeom>
          <a:ln/>
        </p:spPr>
        <p:txBody>
          <a:bodyPr/>
          <a:lstStyle>
            <a:lvl1pPr/>
            <a:lvl2pPr/>
            <a:lvl3pPr/>
            <a:lvl4pPr/>
            <a:lvl5pPr/>
          </a:lstStyle>
          <a:p>
            <a:pPr lvl="0"/>
            <a:r>
              <a:rPr lang="zh-CN"/>
              <a:t>单击此处编辑母版文本样式</a:t>
            </a:r>
            <a:endParaRPr/>
          </a:p>
          <a:p>
            <a:pPr lvl="1"/>
            <a:r>
              <a:rPr lang="zh-CN"/>
              <a:t>第二级</a:t>
            </a:r>
            <a:endParaRPr/>
          </a:p>
          <a:p>
            <a:pPr lvl="2"/>
            <a:r>
              <a:rPr lang="zh-CN"/>
              <a:t>第三级</a:t>
            </a:r>
            <a:endParaRPr/>
          </a:p>
          <a:p>
            <a:pPr lvl="3"/>
            <a:r>
              <a:rPr lang="zh-CN"/>
              <a:t>第四级</a:t>
            </a:r>
            <a:endParaRPr/>
          </a:p>
          <a:p>
            <a:pPr lvl="4"/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01625" y="6076950"/>
            <a:ext cx="2289175" cy="476250"/>
          </a:xfrm>
          <a:prstGeom prst="rect">
            <a:avLst/>
          </a:prstGeom>
          <a:ln/>
        </p:spPr>
        <p:txBody>
          <a:bodyPr/>
          <a:lstStyle/>
          <a:p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076950"/>
            <a:ext cx="2895600" cy="476250"/>
          </a:xfrm>
          <a:prstGeom prst="rect">
            <a:avLst/>
          </a:prstGeom>
          <a:ln/>
        </p:spPr>
        <p:txBody>
          <a:bodyPr/>
          <a:lstStyle/>
          <a:p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076950"/>
            <a:ext cx="2289175" cy="476250"/>
          </a:xfrm>
          <a:prstGeom prst="rect">
            <a:avLst/>
          </a:prstGeom>
          <a:ln/>
        </p:spPr>
        <p:txBody>
          <a:bodyPr/>
          <a:lstStyle>
            <a:lvl1pPr algn="r">
              <a:defRPr lang="en-US" sz="1400"/>
            </a:lvl1pPr>
          </a:lstStyle>
          <a:p>
            <a:fld id="{18109A10-03E4-4BE3-B6BB-0FCEF851AF87}" type="slidenum">
              <a:t>‹#›</a:t>
            </a:fld>
            <a:endParaRPr/>
          </a:p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7572"/>
          </a:solidFill>
          <a:latin typeface="Arial"/>
        </a:defRPr>
      </a:lvl1pPr>
      <a:lvl2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7572"/>
          </a:solidFill>
          <a:latin typeface="Arial"/>
        </a:defRPr>
      </a:lvl2pPr>
      <a:lvl3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7572"/>
          </a:solidFill>
          <a:latin typeface="Arial"/>
        </a:defRPr>
      </a:lvl3pPr>
      <a:lvl4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7572"/>
          </a:solidFill>
          <a:latin typeface="Arial"/>
        </a:defRPr>
      </a:lvl4pPr>
      <a:lvl5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7572"/>
          </a:solidFill>
          <a:latin typeface="Arial"/>
        </a:defRPr>
      </a:lvl5pPr>
      <a:lvl6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7572"/>
          </a:solidFill>
          <a:latin typeface="Arial"/>
        </a:defRPr>
      </a:lvl6pPr>
      <a:lvl7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7572"/>
          </a:solidFill>
          <a:latin typeface="Arial"/>
        </a:defRPr>
      </a:lvl7pPr>
      <a:lvl8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7572"/>
          </a:solidFill>
          <a:latin typeface="Arial"/>
        </a:defRPr>
      </a:lvl8pPr>
      <a:lvl9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7572"/>
          </a:solidFill>
          <a:latin typeface="Arial"/>
        </a:defRPr>
      </a:lvl9pPr>
    </p:titleStyle>
    <p:bodyStyle>
      <a:lvl1pPr marL="342900" indent="-342900" algn="l" defTabSz="914400" rtl="0" fontAlgn="base">
        <a:spcBef>
          <a:spcPct val="20000"/>
        </a:spcBef>
        <a:spcAft>
          <a:spcPct val="0"/>
        </a:spcAft>
        <a:buClr>
          <a:srgbClr val="CC0066"/>
        </a:buClr>
        <a:buSzPct val="70000"/>
        <a:buFont typeface="Wingdings"/>
        <a:buChar char="v"/>
        <a:defRPr lang="en-US" sz="3200">
          <a:solidFill>
            <a:srgbClr val="0033CC"/>
          </a:solidFill>
          <a:latin typeface="Arial"/>
        </a:defRPr>
      </a:lvl1pPr>
      <a:lvl2pPr marL="742950" indent="-285750" rtl="0">
        <a:spcBef>
          <a:spcPct val="20000"/>
        </a:spcBef>
        <a:buClr>
          <a:srgbClr val="3399FF"/>
        </a:buClr>
        <a:buSzPct val="85000"/>
        <a:buFont typeface="Wingdings"/>
        <a:buChar char=""/>
        <a:defRPr lang="en-US" sz="2800">
          <a:solidFill>
            <a:srgbClr val="0033CC"/>
          </a:solidFill>
          <a:latin typeface="Arial"/>
        </a:defRPr>
      </a:lvl2pPr>
      <a:lvl3pPr marL="1143000" indent="-228600" rtl="0">
        <a:spcBef>
          <a:spcPct val="20000"/>
        </a:spcBef>
        <a:buClr>
          <a:srgbClr val="CC0066"/>
        </a:buClr>
        <a:buSzPct val="80000"/>
        <a:buFont typeface="Wingdings"/>
        <a:buChar char="v"/>
        <a:defRPr lang="en-US" sz="2400">
          <a:solidFill>
            <a:srgbClr val="0033CC"/>
          </a:solidFill>
          <a:latin typeface="Arial"/>
        </a:defRPr>
      </a:lvl3pPr>
      <a:lvl4pPr marL="1600200" indent="-228600" rtl="0">
        <a:spcBef>
          <a:spcPct val="20000"/>
        </a:spcBef>
        <a:buClr>
          <a:srgbClr val="3399FF"/>
        </a:buClr>
        <a:buSzPct val="90000"/>
        <a:buFont typeface="Wingdings"/>
        <a:buChar char=""/>
        <a:defRPr lang="en-US" sz="2000">
          <a:solidFill>
            <a:srgbClr val="0033CC"/>
          </a:solidFill>
          <a:latin typeface="Arial"/>
        </a:defRPr>
      </a:lvl4pPr>
      <a:lvl5pPr marL="2057400" indent="-228600" rtl="0">
        <a:spcBef>
          <a:spcPct val="20000"/>
        </a:spcBef>
        <a:buClr>
          <a:srgbClr val="CC0066"/>
        </a:buClr>
        <a:buSzPct val="85000"/>
        <a:buFont typeface="Wingdings"/>
        <a:buChar char="v"/>
        <a:defRPr lang="en-US" sz="2000">
          <a:solidFill>
            <a:srgbClr val="0033CC"/>
          </a:solidFill>
          <a:latin typeface="Arial"/>
        </a:defRPr>
      </a:lvl5pPr>
      <a:lvl6pPr marL="342900" indent="-342900" algn="l" defTabSz="914400" rtl="0" fontAlgn="base">
        <a:spcBef>
          <a:spcPct val="20000"/>
        </a:spcBef>
        <a:spcAft>
          <a:spcPct val="0"/>
        </a:spcAft>
        <a:buClr>
          <a:srgbClr val="CC0066"/>
        </a:buClr>
        <a:buSzPct val="70000"/>
        <a:buFont typeface="Wingdings"/>
        <a:buChar char="v"/>
        <a:defRPr lang="en-US" sz="3200">
          <a:solidFill>
            <a:srgbClr val="0033CC"/>
          </a:solidFill>
          <a:latin typeface="Arial"/>
        </a:defRPr>
      </a:lvl6pPr>
      <a:lvl7pPr marL="342900" indent="-342900" algn="l" defTabSz="914400" rtl="0" fontAlgn="base">
        <a:spcBef>
          <a:spcPct val="20000"/>
        </a:spcBef>
        <a:spcAft>
          <a:spcPct val="0"/>
        </a:spcAft>
        <a:buClr>
          <a:srgbClr val="CC0066"/>
        </a:buClr>
        <a:buSzPct val="70000"/>
        <a:buFont typeface="Wingdings"/>
        <a:buChar char="v"/>
        <a:defRPr lang="en-US" sz="3200">
          <a:solidFill>
            <a:srgbClr val="0033CC"/>
          </a:solidFill>
          <a:latin typeface="Arial"/>
        </a:defRPr>
      </a:lvl7pPr>
      <a:lvl8pPr marL="342900" indent="-342900" algn="l" defTabSz="914400" rtl="0" fontAlgn="base">
        <a:spcBef>
          <a:spcPct val="20000"/>
        </a:spcBef>
        <a:spcAft>
          <a:spcPct val="0"/>
        </a:spcAft>
        <a:buClr>
          <a:srgbClr val="CC0066"/>
        </a:buClr>
        <a:buSzPct val="70000"/>
        <a:buFont typeface="Wingdings"/>
        <a:buChar char="v"/>
        <a:defRPr lang="en-US" sz="3200">
          <a:solidFill>
            <a:srgbClr val="0033CC"/>
          </a:solidFill>
          <a:latin typeface="Arial"/>
        </a:defRPr>
      </a:lvl8pPr>
      <a:lvl9pPr marL="342900" indent="-342900" algn="l" defTabSz="914400" rtl="0" fontAlgn="base">
        <a:spcBef>
          <a:spcPct val="20000"/>
        </a:spcBef>
        <a:spcAft>
          <a:spcPct val="0"/>
        </a:spcAft>
        <a:buClr>
          <a:srgbClr val="CC0066"/>
        </a:buClr>
        <a:buSzPct val="70000"/>
        <a:buFont typeface="Wingdings"/>
        <a:buChar char="v"/>
        <a:defRPr lang="en-US" sz="3200">
          <a:solidFill>
            <a:srgbClr val="0033CC"/>
          </a:solidFill>
          <a:latin typeface="Arial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ln/>
        </p:spPr>
        <p:txBody>
          <a:bodyPr anchor="ctr"/>
          <a:lstStyle>
            <a:lvl1pPr/>
          </a:lstStyle>
          <a:p>
            <a:pPr lvl="0"/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ln/>
        </p:spPr>
        <p:txBody>
          <a:bodyPr/>
          <a:lstStyle>
            <a:lvl1pPr/>
            <a:lvl2pPr/>
            <a:lvl3pPr/>
            <a:lvl4pPr/>
            <a:lvl5pPr/>
          </a:lstStyle>
          <a:p>
            <a:pPr lvl="0"/>
            <a:r>
              <a:rPr lang="zh-CN"/>
              <a:t>单击此处编辑母版文本样式</a:t>
            </a:r>
            <a:endParaRPr/>
          </a:p>
          <a:p>
            <a:pPr lvl="1"/>
            <a:r>
              <a:rPr lang="zh-CN"/>
              <a:t>第二级</a:t>
            </a:r>
            <a:endParaRPr/>
          </a:p>
          <a:p>
            <a:pPr lvl="2"/>
            <a:r>
              <a:rPr lang="zh-CN"/>
              <a:t>第三级</a:t>
            </a:r>
            <a:endParaRPr/>
          </a:p>
          <a:p>
            <a:pPr lvl="3"/>
            <a:r>
              <a:rPr lang="zh-CN"/>
              <a:t>第四级</a:t>
            </a:r>
            <a:endParaRPr/>
          </a:p>
          <a:p>
            <a:pPr lvl="4"/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 anchor="ctr"/>
          <a:lstStyle>
            <a:lvl1pPr>
              <a:defRPr lang="en-US" sz="1200">
                <a:solidFill>
                  <a:srgbClr val="898989"/>
                </a:solidFill>
              </a:defRPr>
            </a:lvl1pPr>
          </a:lstStyle>
          <a:p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 anchor="ctr"/>
          <a:lstStyle/>
          <a:p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 anchor="ctr"/>
          <a:lstStyle>
            <a:lvl1pPr algn="r">
              <a:defRPr lang="en-US" sz="1200">
                <a:solidFill>
                  <a:srgbClr val="898989"/>
                </a:solidFill>
              </a:defRPr>
            </a:lvl1pPr>
          </a:lstStyle>
          <a:p>
            <a:fld id="{18109A10-03E4-4BE3-B6BB-0FCEF851AF87}" type="slidenum">
              <a:t>‹#›</a:t>
            </a:fld>
            <a:endParaRPr/>
          </a:p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1pPr>
      <a:lvl2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2pPr>
      <a:lvl3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3pPr>
      <a:lvl4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4pPr>
      <a:lvl5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5pPr>
      <a:lvl6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6pPr>
      <a:lvl7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7pPr>
      <a:lvl8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8pPr>
      <a:lvl9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9pPr>
    </p:titleStyle>
    <p:bodyStyle>
      <a:lvl1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1pPr>
      <a:lvl2pPr marL="742950" indent="-285750" rtl="0">
        <a:spcBef>
          <a:spcPct val="20000"/>
        </a:spcBef>
        <a:buFont typeface="Arial"/>
        <a:buChar char="–"/>
        <a:defRPr lang="en-US" sz="2800">
          <a:solidFill>
            <a:srgbClr val="000000"/>
          </a:solidFill>
          <a:latin typeface="Calibri"/>
        </a:defRPr>
      </a:lvl2pPr>
      <a:lvl3pPr marL="1143000" indent="-228600" rtl="0">
        <a:spcBef>
          <a:spcPct val="20000"/>
        </a:spcBef>
        <a:buFont typeface="Arial"/>
        <a:buChar char="•"/>
        <a:defRPr lang="en-US" sz="2400">
          <a:solidFill>
            <a:srgbClr val="000000"/>
          </a:solidFill>
          <a:latin typeface="Calibri"/>
        </a:defRPr>
      </a:lvl3pPr>
      <a:lvl4pPr marL="1600200" indent="-228600" rtl="0">
        <a:spcBef>
          <a:spcPct val="20000"/>
        </a:spcBef>
        <a:buFont typeface="Arial"/>
        <a:buChar char="–"/>
        <a:defRPr lang="en-US" sz="2000">
          <a:solidFill>
            <a:srgbClr val="000000"/>
          </a:solidFill>
          <a:latin typeface="Calibri"/>
        </a:defRPr>
      </a:lvl4pPr>
      <a:lvl5pPr marL="2057400" indent="-228600" rtl="0">
        <a:spcBef>
          <a:spcPct val="20000"/>
        </a:spcBef>
        <a:buFont typeface="Arial"/>
        <a:buChar char="»"/>
        <a:defRPr lang="en-US" sz="2000">
          <a:solidFill>
            <a:srgbClr val="000000"/>
          </a:solidFill>
          <a:latin typeface="Calibri"/>
        </a:defRPr>
      </a:lvl5pPr>
      <a:lvl6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6pPr>
      <a:lvl7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7pPr>
      <a:lvl8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8pPr>
      <a:lvl9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ln/>
        </p:spPr>
        <p:txBody>
          <a:bodyPr anchor="ctr"/>
          <a:lstStyle>
            <a:lvl1pPr/>
          </a:lstStyle>
          <a:p>
            <a:pPr lvl="0"/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ln/>
        </p:spPr>
        <p:txBody>
          <a:bodyPr/>
          <a:lstStyle>
            <a:lvl1pPr/>
            <a:lvl2pPr/>
            <a:lvl3pPr/>
            <a:lvl4pPr/>
            <a:lvl5pPr/>
          </a:lstStyle>
          <a:p>
            <a:pPr lvl="0"/>
            <a:r>
              <a:rPr lang="zh-CN"/>
              <a:t>单击此处编辑母版文本样式</a:t>
            </a:r>
            <a:endParaRPr/>
          </a:p>
          <a:p>
            <a:pPr lvl="1"/>
            <a:r>
              <a:rPr lang="zh-CN"/>
              <a:t>第二级</a:t>
            </a:r>
            <a:endParaRPr/>
          </a:p>
          <a:p>
            <a:pPr lvl="2"/>
            <a:r>
              <a:rPr lang="zh-CN"/>
              <a:t>第三级</a:t>
            </a:r>
            <a:endParaRPr/>
          </a:p>
          <a:p>
            <a:pPr lvl="3"/>
            <a:r>
              <a:rPr lang="zh-CN"/>
              <a:t>第四级</a:t>
            </a:r>
            <a:endParaRPr/>
          </a:p>
          <a:p>
            <a:pPr lvl="4"/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 anchor="ctr"/>
          <a:lstStyle>
            <a:lvl1pPr>
              <a:defRPr lang="en-US" sz="1200">
                <a:solidFill>
                  <a:srgbClr val="898989"/>
                </a:solidFill>
              </a:defRPr>
            </a:lvl1pPr>
          </a:lstStyle>
          <a:p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 anchor="ctr"/>
          <a:lstStyle/>
          <a:p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 anchor="ctr"/>
          <a:lstStyle>
            <a:lvl1pPr algn="r">
              <a:defRPr lang="en-US" sz="1200">
                <a:solidFill>
                  <a:srgbClr val="898989"/>
                </a:solidFill>
              </a:defRPr>
            </a:lvl1pPr>
          </a:lstStyle>
          <a:p>
            <a:fld id="{18109A10-03E4-4BE3-B6BB-0FCEF851AF87}" type="slidenum">
              <a:t>‹#›</a:t>
            </a:fld>
            <a:endParaRPr/>
          </a:p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1pPr>
      <a:lvl2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2pPr>
      <a:lvl3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3pPr>
      <a:lvl4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4pPr>
      <a:lvl5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5pPr>
      <a:lvl6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6pPr>
      <a:lvl7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7pPr>
      <a:lvl8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8pPr>
      <a:lvl9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9pPr>
    </p:titleStyle>
    <p:bodyStyle>
      <a:lvl1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1pPr>
      <a:lvl2pPr marL="742950" indent="-285750" rtl="0">
        <a:spcBef>
          <a:spcPct val="20000"/>
        </a:spcBef>
        <a:buFont typeface="Arial"/>
        <a:buChar char="–"/>
        <a:defRPr lang="en-US" sz="2800">
          <a:solidFill>
            <a:srgbClr val="000000"/>
          </a:solidFill>
          <a:latin typeface="Calibri"/>
        </a:defRPr>
      </a:lvl2pPr>
      <a:lvl3pPr marL="1143000" indent="-228600" rtl="0">
        <a:spcBef>
          <a:spcPct val="20000"/>
        </a:spcBef>
        <a:buFont typeface="Arial"/>
        <a:buChar char="•"/>
        <a:defRPr lang="en-US" sz="2400">
          <a:solidFill>
            <a:srgbClr val="000000"/>
          </a:solidFill>
          <a:latin typeface="Calibri"/>
        </a:defRPr>
      </a:lvl3pPr>
      <a:lvl4pPr marL="1600200" indent="-228600" rtl="0">
        <a:spcBef>
          <a:spcPct val="20000"/>
        </a:spcBef>
        <a:buFont typeface="Arial"/>
        <a:buChar char="–"/>
        <a:defRPr lang="en-US" sz="2000">
          <a:solidFill>
            <a:srgbClr val="000000"/>
          </a:solidFill>
          <a:latin typeface="Calibri"/>
        </a:defRPr>
      </a:lvl4pPr>
      <a:lvl5pPr marL="2057400" indent="-228600" rtl="0">
        <a:spcBef>
          <a:spcPct val="20000"/>
        </a:spcBef>
        <a:buFont typeface="Arial"/>
        <a:buChar char="»"/>
        <a:defRPr lang="en-US" sz="2000">
          <a:solidFill>
            <a:srgbClr val="000000"/>
          </a:solidFill>
          <a:latin typeface="Calibri"/>
        </a:defRPr>
      </a:lvl5pPr>
      <a:lvl6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6pPr>
      <a:lvl7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7pPr>
      <a:lvl8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8pPr>
      <a:lvl9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ln/>
        </p:spPr>
        <p:txBody>
          <a:bodyPr anchor="ctr"/>
          <a:lstStyle>
            <a:lvl1pPr/>
          </a:lstStyle>
          <a:p>
            <a:pPr lvl="0"/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ln/>
        </p:spPr>
        <p:txBody>
          <a:bodyPr/>
          <a:lstStyle>
            <a:lvl1pPr/>
            <a:lvl2pPr/>
            <a:lvl3pPr/>
            <a:lvl4pPr/>
            <a:lvl5pPr/>
          </a:lstStyle>
          <a:p>
            <a:pPr lvl="0"/>
            <a:r>
              <a:rPr lang="zh-CN"/>
              <a:t>单击此处编辑母版文本样式</a:t>
            </a:r>
            <a:endParaRPr/>
          </a:p>
          <a:p>
            <a:pPr lvl="1"/>
            <a:r>
              <a:rPr lang="zh-CN"/>
              <a:t>第二级</a:t>
            </a:r>
            <a:endParaRPr/>
          </a:p>
          <a:p>
            <a:pPr lvl="2"/>
            <a:r>
              <a:rPr lang="zh-CN"/>
              <a:t>第三级</a:t>
            </a:r>
            <a:endParaRPr/>
          </a:p>
          <a:p>
            <a:pPr lvl="3"/>
            <a:r>
              <a:rPr lang="zh-CN"/>
              <a:t>第四级</a:t>
            </a:r>
            <a:endParaRPr/>
          </a:p>
          <a:p>
            <a:pPr lvl="4"/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 anchor="ctr"/>
          <a:lstStyle>
            <a:lvl1pPr>
              <a:defRPr lang="en-US" sz="1200">
                <a:solidFill>
                  <a:srgbClr val="898989"/>
                </a:solidFill>
              </a:defRPr>
            </a:lvl1pPr>
          </a:lstStyle>
          <a:p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 anchor="ctr"/>
          <a:lstStyle/>
          <a:p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 anchor="ctr"/>
          <a:lstStyle>
            <a:lvl1pPr algn="r">
              <a:defRPr lang="en-US" sz="1200">
                <a:solidFill>
                  <a:srgbClr val="898989"/>
                </a:solidFill>
              </a:defRPr>
            </a:lvl1pPr>
          </a:lstStyle>
          <a:p>
            <a:fld id="{18109A10-03E4-4BE3-B6BB-0FCEF851AF87}" type="slidenum">
              <a:t>‹#›</a:t>
            </a:fld>
            <a:endParaRPr/>
          </a:p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1pPr>
      <a:lvl2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2pPr>
      <a:lvl3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3pPr>
      <a:lvl4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4pPr>
      <a:lvl5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5pPr>
      <a:lvl6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6pPr>
      <a:lvl7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7pPr>
      <a:lvl8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8pPr>
      <a:lvl9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9pPr>
    </p:titleStyle>
    <p:bodyStyle>
      <a:lvl1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1pPr>
      <a:lvl2pPr marL="742950" indent="-285750" rtl="0">
        <a:spcBef>
          <a:spcPct val="20000"/>
        </a:spcBef>
        <a:buFont typeface="Arial"/>
        <a:buChar char="–"/>
        <a:defRPr lang="en-US" sz="2800">
          <a:solidFill>
            <a:srgbClr val="000000"/>
          </a:solidFill>
          <a:latin typeface="Calibri"/>
        </a:defRPr>
      </a:lvl2pPr>
      <a:lvl3pPr marL="1143000" indent="-228600" rtl="0">
        <a:spcBef>
          <a:spcPct val="20000"/>
        </a:spcBef>
        <a:buFont typeface="Arial"/>
        <a:buChar char="•"/>
        <a:defRPr lang="en-US" sz="2400">
          <a:solidFill>
            <a:srgbClr val="000000"/>
          </a:solidFill>
          <a:latin typeface="Calibri"/>
        </a:defRPr>
      </a:lvl3pPr>
      <a:lvl4pPr marL="1600200" indent="-228600" rtl="0">
        <a:spcBef>
          <a:spcPct val="20000"/>
        </a:spcBef>
        <a:buFont typeface="Arial"/>
        <a:buChar char="–"/>
        <a:defRPr lang="en-US" sz="2000">
          <a:solidFill>
            <a:srgbClr val="000000"/>
          </a:solidFill>
          <a:latin typeface="Calibri"/>
        </a:defRPr>
      </a:lvl4pPr>
      <a:lvl5pPr marL="2057400" indent="-228600" rtl="0">
        <a:spcBef>
          <a:spcPct val="20000"/>
        </a:spcBef>
        <a:buFont typeface="Arial"/>
        <a:buChar char="»"/>
        <a:defRPr lang="en-US" sz="2000">
          <a:solidFill>
            <a:srgbClr val="000000"/>
          </a:solidFill>
          <a:latin typeface="Calibri"/>
        </a:defRPr>
      </a:lvl5pPr>
      <a:lvl6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6pPr>
      <a:lvl7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7pPr>
      <a:lvl8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8pPr>
      <a:lvl9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ln/>
        </p:spPr>
        <p:txBody>
          <a:bodyPr anchor="ctr"/>
          <a:lstStyle>
            <a:lvl1pPr/>
          </a:lstStyle>
          <a:p>
            <a:pPr lvl="0"/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ln/>
        </p:spPr>
        <p:txBody>
          <a:bodyPr/>
          <a:lstStyle>
            <a:lvl1pPr/>
            <a:lvl2pPr/>
            <a:lvl3pPr/>
            <a:lvl4pPr/>
            <a:lvl5pPr/>
          </a:lstStyle>
          <a:p>
            <a:pPr lvl="0"/>
            <a:r>
              <a:rPr lang="zh-CN"/>
              <a:t>单击此处编辑母版文本样式</a:t>
            </a:r>
            <a:endParaRPr/>
          </a:p>
          <a:p>
            <a:pPr lvl="1"/>
            <a:r>
              <a:rPr lang="zh-CN"/>
              <a:t>第二级</a:t>
            </a:r>
            <a:endParaRPr/>
          </a:p>
          <a:p>
            <a:pPr lvl="2"/>
            <a:r>
              <a:rPr lang="zh-CN"/>
              <a:t>第三级</a:t>
            </a:r>
            <a:endParaRPr/>
          </a:p>
          <a:p>
            <a:pPr lvl="3"/>
            <a:r>
              <a:rPr lang="zh-CN"/>
              <a:t>第四级</a:t>
            </a:r>
            <a:endParaRPr/>
          </a:p>
          <a:p>
            <a:pPr lvl="4"/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 anchor="ctr"/>
          <a:lstStyle>
            <a:lvl1pPr>
              <a:defRPr lang="en-US" sz="1200">
                <a:solidFill>
                  <a:srgbClr val="898989"/>
                </a:solidFill>
              </a:defRPr>
            </a:lvl1pPr>
          </a:lstStyle>
          <a:p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 anchor="ctr"/>
          <a:lstStyle/>
          <a:p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 anchor="ctr"/>
          <a:lstStyle>
            <a:lvl1pPr algn="r">
              <a:defRPr lang="en-US" sz="1200">
                <a:solidFill>
                  <a:srgbClr val="898989"/>
                </a:solidFill>
              </a:defRPr>
            </a:lvl1pPr>
          </a:lstStyle>
          <a:p>
            <a:fld id="{18109A10-03E4-4BE3-B6BB-0FCEF851AF87}" type="slidenum">
              <a:t>‹#›</a:t>
            </a:fld>
            <a:endParaRPr/>
          </a:p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1pPr>
      <a:lvl2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2pPr>
      <a:lvl3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3pPr>
      <a:lvl4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4pPr>
      <a:lvl5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5pPr>
      <a:lvl6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6pPr>
      <a:lvl7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7pPr>
      <a:lvl8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8pPr>
      <a:lvl9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9pPr>
    </p:titleStyle>
    <p:bodyStyle>
      <a:lvl1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1pPr>
      <a:lvl2pPr marL="742950" indent="-285750" rtl="0">
        <a:spcBef>
          <a:spcPct val="20000"/>
        </a:spcBef>
        <a:buFont typeface="Arial"/>
        <a:buChar char="–"/>
        <a:defRPr lang="en-US" sz="2800">
          <a:solidFill>
            <a:srgbClr val="000000"/>
          </a:solidFill>
          <a:latin typeface="Calibri"/>
        </a:defRPr>
      </a:lvl2pPr>
      <a:lvl3pPr marL="1143000" indent="-228600" rtl="0">
        <a:spcBef>
          <a:spcPct val="20000"/>
        </a:spcBef>
        <a:buFont typeface="Arial"/>
        <a:buChar char="•"/>
        <a:defRPr lang="en-US" sz="2400">
          <a:solidFill>
            <a:srgbClr val="000000"/>
          </a:solidFill>
          <a:latin typeface="Calibri"/>
        </a:defRPr>
      </a:lvl3pPr>
      <a:lvl4pPr marL="1600200" indent="-228600" rtl="0">
        <a:spcBef>
          <a:spcPct val="20000"/>
        </a:spcBef>
        <a:buFont typeface="Arial"/>
        <a:buChar char="–"/>
        <a:defRPr lang="en-US" sz="2000">
          <a:solidFill>
            <a:srgbClr val="000000"/>
          </a:solidFill>
          <a:latin typeface="Calibri"/>
        </a:defRPr>
      </a:lvl4pPr>
      <a:lvl5pPr marL="2057400" indent="-228600" rtl="0">
        <a:spcBef>
          <a:spcPct val="20000"/>
        </a:spcBef>
        <a:buFont typeface="Arial"/>
        <a:buChar char="»"/>
        <a:defRPr lang="en-US" sz="2000">
          <a:solidFill>
            <a:srgbClr val="000000"/>
          </a:solidFill>
          <a:latin typeface="Calibri"/>
        </a:defRPr>
      </a:lvl5pPr>
      <a:lvl6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6pPr>
      <a:lvl7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7pPr>
      <a:lvl8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8pPr>
      <a:lvl9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ln/>
        </p:spPr>
        <p:txBody>
          <a:bodyPr anchor="ctr"/>
          <a:lstStyle>
            <a:lvl1pPr/>
          </a:lstStyle>
          <a:p>
            <a:pPr lvl="0"/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ln/>
        </p:spPr>
        <p:txBody>
          <a:bodyPr/>
          <a:lstStyle>
            <a:lvl1pPr/>
            <a:lvl2pPr/>
            <a:lvl3pPr/>
            <a:lvl4pPr/>
            <a:lvl5pPr/>
          </a:lstStyle>
          <a:p>
            <a:pPr lvl="0"/>
            <a:r>
              <a:rPr lang="zh-CN"/>
              <a:t>单击此处编辑母版文本样式</a:t>
            </a:r>
            <a:endParaRPr/>
          </a:p>
          <a:p>
            <a:pPr lvl="1"/>
            <a:r>
              <a:rPr lang="zh-CN"/>
              <a:t>第二级</a:t>
            </a:r>
            <a:endParaRPr/>
          </a:p>
          <a:p>
            <a:pPr lvl="2"/>
            <a:r>
              <a:rPr lang="zh-CN"/>
              <a:t>第三级</a:t>
            </a:r>
            <a:endParaRPr/>
          </a:p>
          <a:p>
            <a:pPr lvl="3"/>
            <a:r>
              <a:rPr lang="zh-CN"/>
              <a:t>第四级</a:t>
            </a:r>
            <a:endParaRPr/>
          </a:p>
          <a:p>
            <a:pPr lvl="4"/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 anchor="ctr"/>
          <a:lstStyle>
            <a:lvl1pPr>
              <a:defRPr lang="en-US" sz="1200">
                <a:solidFill>
                  <a:srgbClr val="898989"/>
                </a:solidFill>
              </a:defRPr>
            </a:lvl1pPr>
          </a:lstStyle>
          <a:p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 anchor="ctr"/>
          <a:lstStyle/>
          <a:p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 anchor="ctr"/>
          <a:lstStyle>
            <a:lvl1pPr algn="r">
              <a:defRPr lang="en-US" sz="1200">
                <a:solidFill>
                  <a:srgbClr val="898989"/>
                </a:solidFill>
              </a:defRPr>
            </a:lvl1pPr>
          </a:lstStyle>
          <a:p>
            <a:fld id="{18109A10-03E4-4BE3-B6BB-0FCEF851AF87}" type="slidenum">
              <a:t>‹#›</a:t>
            </a:fld>
            <a:endParaRPr/>
          </a:p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1pPr>
      <a:lvl2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2pPr>
      <a:lvl3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3pPr>
      <a:lvl4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4pPr>
      <a:lvl5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5pPr>
      <a:lvl6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6pPr>
      <a:lvl7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7pPr>
      <a:lvl8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8pPr>
      <a:lvl9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9pPr>
    </p:titleStyle>
    <p:bodyStyle>
      <a:lvl1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1pPr>
      <a:lvl2pPr marL="742950" indent="-285750" rtl="0">
        <a:spcBef>
          <a:spcPct val="20000"/>
        </a:spcBef>
        <a:buFont typeface="Arial"/>
        <a:buChar char="–"/>
        <a:defRPr lang="en-US" sz="2800">
          <a:solidFill>
            <a:srgbClr val="000000"/>
          </a:solidFill>
          <a:latin typeface="Calibri"/>
        </a:defRPr>
      </a:lvl2pPr>
      <a:lvl3pPr marL="1143000" indent="-228600" rtl="0">
        <a:spcBef>
          <a:spcPct val="20000"/>
        </a:spcBef>
        <a:buFont typeface="Arial"/>
        <a:buChar char="•"/>
        <a:defRPr lang="en-US" sz="2400">
          <a:solidFill>
            <a:srgbClr val="000000"/>
          </a:solidFill>
          <a:latin typeface="Calibri"/>
        </a:defRPr>
      </a:lvl3pPr>
      <a:lvl4pPr marL="1600200" indent="-228600" rtl="0">
        <a:spcBef>
          <a:spcPct val="20000"/>
        </a:spcBef>
        <a:buFont typeface="Arial"/>
        <a:buChar char="–"/>
        <a:defRPr lang="en-US" sz="2000">
          <a:solidFill>
            <a:srgbClr val="000000"/>
          </a:solidFill>
          <a:latin typeface="Calibri"/>
        </a:defRPr>
      </a:lvl4pPr>
      <a:lvl5pPr marL="2057400" indent="-228600" rtl="0">
        <a:spcBef>
          <a:spcPct val="20000"/>
        </a:spcBef>
        <a:buFont typeface="Arial"/>
        <a:buChar char="»"/>
        <a:defRPr lang="en-US" sz="2000">
          <a:solidFill>
            <a:srgbClr val="000000"/>
          </a:solidFill>
          <a:latin typeface="Calibri"/>
        </a:defRPr>
      </a:lvl5pPr>
      <a:lvl6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6pPr>
      <a:lvl7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7pPr>
      <a:lvl8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8pPr>
      <a:lvl9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ln/>
        </p:spPr>
        <p:txBody>
          <a:bodyPr anchor="ctr"/>
          <a:lstStyle>
            <a:lvl1pPr/>
          </a:lstStyle>
          <a:p>
            <a:pPr lvl="0"/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ln/>
        </p:spPr>
        <p:txBody>
          <a:bodyPr/>
          <a:lstStyle>
            <a:lvl1pPr/>
            <a:lvl2pPr/>
            <a:lvl3pPr/>
            <a:lvl4pPr/>
            <a:lvl5pPr/>
          </a:lstStyle>
          <a:p>
            <a:pPr lvl="0"/>
            <a:r>
              <a:rPr lang="zh-CN"/>
              <a:t>单击此处编辑母版文本样式</a:t>
            </a:r>
            <a:endParaRPr/>
          </a:p>
          <a:p>
            <a:pPr lvl="1"/>
            <a:r>
              <a:rPr lang="zh-CN"/>
              <a:t>第二级</a:t>
            </a:r>
            <a:endParaRPr/>
          </a:p>
          <a:p>
            <a:pPr lvl="2"/>
            <a:r>
              <a:rPr lang="zh-CN"/>
              <a:t>第三级</a:t>
            </a:r>
            <a:endParaRPr/>
          </a:p>
          <a:p>
            <a:pPr lvl="3"/>
            <a:r>
              <a:rPr lang="zh-CN"/>
              <a:t>第四级</a:t>
            </a:r>
            <a:endParaRPr/>
          </a:p>
          <a:p>
            <a:pPr lvl="4"/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ln/>
        </p:spPr>
        <p:txBody>
          <a:bodyPr anchor="ctr"/>
          <a:lstStyle>
            <a:lvl1pPr>
              <a:defRPr lang="en-US" sz="1200">
                <a:solidFill>
                  <a:srgbClr val="898989"/>
                </a:solidFill>
              </a:defRPr>
            </a:lvl1pPr>
          </a:lstStyle>
          <a:p>
            <a:endParaRPr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 anchor="ctr"/>
          <a:lstStyle/>
          <a:p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 anchor="ctr"/>
          <a:lstStyle>
            <a:lvl1pPr algn="r">
              <a:defRPr lang="en-US" sz="1200">
                <a:solidFill>
                  <a:srgbClr val="898989"/>
                </a:solidFill>
              </a:defRPr>
            </a:lvl1pPr>
          </a:lstStyle>
          <a:p>
            <a:fld id="{18109A10-03E4-4BE3-B6BB-0FCEF851AF87}" type="slidenum">
              <a:t>‹#›</a:t>
            </a:fld>
            <a:endParaRPr/>
          </a:p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1pPr>
      <a:lvl2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2pPr>
      <a:lvl3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3pPr>
      <a:lvl4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4pPr>
      <a:lvl5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5pPr>
      <a:lvl6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6pPr>
      <a:lvl7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7pPr>
      <a:lvl8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8pPr>
      <a:lvl9pPr marL="0" indent="0" algn="ctr" defTabSz="914400" rtl="0" fontAlgn="base">
        <a:spcBef>
          <a:spcPct val="0"/>
        </a:spcBef>
        <a:spcAft>
          <a:spcPct val="0"/>
        </a:spcAft>
        <a:defRPr lang="en-US" sz="4400">
          <a:solidFill>
            <a:srgbClr val="000000"/>
          </a:solidFill>
          <a:latin typeface="Calibri"/>
        </a:defRPr>
      </a:lvl9pPr>
    </p:titleStyle>
    <p:bodyStyle>
      <a:lvl1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1pPr>
      <a:lvl2pPr marL="742950" indent="-285750" rtl="0">
        <a:spcBef>
          <a:spcPct val="20000"/>
        </a:spcBef>
        <a:buFont typeface="Arial"/>
        <a:buChar char="–"/>
        <a:defRPr lang="en-US" sz="2800">
          <a:solidFill>
            <a:srgbClr val="000000"/>
          </a:solidFill>
          <a:latin typeface="Calibri"/>
        </a:defRPr>
      </a:lvl2pPr>
      <a:lvl3pPr marL="1143000" indent="-228600" rtl="0">
        <a:spcBef>
          <a:spcPct val="20000"/>
        </a:spcBef>
        <a:buFont typeface="Arial"/>
        <a:buChar char="•"/>
        <a:defRPr lang="en-US" sz="2400">
          <a:solidFill>
            <a:srgbClr val="000000"/>
          </a:solidFill>
          <a:latin typeface="Calibri"/>
        </a:defRPr>
      </a:lvl3pPr>
      <a:lvl4pPr marL="1600200" indent="-228600" rtl="0">
        <a:spcBef>
          <a:spcPct val="20000"/>
        </a:spcBef>
        <a:buFont typeface="Arial"/>
        <a:buChar char="–"/>
        <a:defRPr lang="en-US" sz="2000">
          <a:solidFill>
            <a:srgbClr val="000000"/>
          </a:solidFill>
          <a:latin typeface="Calibri"/>
        </a:defRPr>
      </a:lvl4pPr>
      <a:lvl5pPr marL="2057400" indent="-228600" rtl="0">
        <a:spcBef>
          <a:spcPct val="20000"/>
        </a:spcBef>
        <a:buFont typeface="Arial"/>
        <a:buChar char="»"/>
        <a:defRPr lang="en-US" sz="2000">
          <a:solidFill>
            <a:srgbClr val="000000"/>
          </a:solidFill>
          <a:latin typeface="Calibri"/>
        </a:defRPr>
      </a:lvl5pPr>
      <a:lvl6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6pPr>
      <a:lvl7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7pPr>
      <a:lvl8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8pPr>
      <a:lvl9pPr marL="342900" indent="-342900" algn="l" defTabSz="914400" rtl="0" fontAlgn="base">
        <a:spcBef>
          <a:spcPct val="20000"/>
        </a:spcBef>
        <a:spcAft>
          <a:spcPct val="0"/>
        </a:spcAft>
        <a:buFont typeface="Arial"/>
        <a:buChar char="•"/>
        <a:defRPr lang="en-US" sz="3200">
          <a:solidFill>
            <a:srgbClr val="000000"/>
          </a:solidFill>
          <a:latin typeface="Calibri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52637" y="44450"/>
            <a:ext cx="7343775" cy="6791325"/>
          </a:xfrm>
          <a:prstGeom prst="rect">
            <a:avLst/>
          </a:prstGeom>
          <a:ln/>
        </p:spPr>
        <p:txBody>
          <a:bodyPr/>
          <a:lstStyle/>
          <a:p>
            <a:pPr indent="0" algn="l" defTabSz="914400">
              <a:spcBef>
                <a:spcPct val="50000"/>
              </a:spcBef>
            </a:pPr>
            <a:r>
              <a:rPr lang="zh-CN" sz="4400" b="1" dirty="0">
                <a:solidFill>
                  <a:srgbClr val="0033CC"/>
                </a:solidFill>
                <a:latin typeface="黑体"/>
              </a:rPr>
              <a:t>大</a:t>
            </a:r>
            <a:r>
              <a:rPr lang="zh-CN" sz="4400" b="1" dirty="0" smtClean="0">
                <a:solidFill>
                  <a:srgbClr val="0033CC"/>
                </a:solidFill>
                <a:latin typeface="黑体"/>
              </a:rPr>
              <a:t>公鸡叫</a:t>
            </a:r>
            <a:r>
              <a:rPr lang="zh-CN" sz="4400" b="1" dirty="0">
                <a:solidFill>
                  <a:srgbClr val="0033CC"/>
                </a:solidFill>
                <a:latin typeface="黑体"/>
              </a:rPr>
              <a:t>，</a:t>
            </a:r>
            <a:endParaRPr dirty="0"/>
          </a:p>
          <a:p>
            <a:pPr indent="0" algn="l" defTabSz="914400">
              <a:spcBef>
                <a:spcPct val="50000"/>
              </a:spcBef>
            </a:pPr>
            <a:r>
              <a:rPr lang="zh-CN" sz="4400" b="1" dirty="0" smtClean="0">
                <a:solidFill>
                  <a:srgbClr val="0033CC"/>
                </a:solidFill>
                <a:latin typeface="黑体"/>
              </a:rPr>
              <a:t>猫头鹰叫</a:t>
            </a:r>
            <a:r>
              <a:rPr lang="zh-CN" sz="4400" b="1" dirty="0">
                <a:solidFill>
                  <a:srgbClr val="0033CC"/>
                </a:solidFill>
                <a:latin typeface="黑体"/>
              </a:rPr>
              <a:t>，</a:t>
            </a:r>
            <a:endParaRPr dirty="0"/>
          </a:p>
          <a:p>
            <a:pPr indent="0" algn="l" defTabSz="914400">
              <a:spcBef>
                <a:spcPct val="50000"/>
              </a:spcBef>
            </a:pPr>
            <a:r>
              <a:rPr lang="zh-CN" sz="4400" b="1" dirty="0" smtClean="0">
                <a:solidFill>
                  <a:srgbClr val="0033CC"/>
                </a:solidFill>
                <a:latin typeface="黑体"/>
              </a:rPr>
              <a:t>小牛</a:t>
            </a:r>
            <a:r>
              <a:rPr lang="zh-CN" sz="4400" b="1" dirty="0">
                <a:solidFill>
                  <a:srgbClr val="0033CC"/>
                </a:solidFill>
                <a:latin typeface="黑体"/>
              </a:rPr>
              <a:t>叫，</a:t>
            </a:r>
            <a:endParaRPr dirty="0"/>
          </a:p>
          <a:p>
            <a:pPr indent="0" algn="l" defTabSz="914400">
              <a:spcBef>
                <a:spcPct val="50000"/>
              </a:spcBef>
            </a:pPr>
            <a:r>
              <a:rPr lang="zh-CN" sz="4400" b="1" dirty="0" smtClean="0">
                <a:solidFill>
                  <a:srgbClr val="0033CC"/>
                </a:solidFill>
                <a:latin typeface="黑体"/>
              </a:rPr>
              <a:t>小</a:t>
            </a:r>
            <a:r>
              <a:rPr lang="zh-CN" sz="4400" b="1" dirty="0">
                <a:solidFill>
                  <a:srgbClr val="0033CC"/>
                </a:solidFill>
                <a:latin typeface="黑体"/>
              </a:rPr>
              <a:t>羊叫，</a:t>
            </a:r>
            <a:endParaRPr dirty="0"/>
          </a:p>
          <a:p>
            <a:pPr indent="0" algn="l" defTabSz="914400">
              <a:spcBef>
                <a:spcPct val="50000"/>
              </a:spcBef>
            </a:pPr>
            <a:r>
              <a:rPr lang="zh-CN" sz="4400" b="1" dirty="0">
                <a:solidFill>
                  <a:srgbClr val="0033CC"/>
                </a:solidFill>
                <a:latin typeface="黑体"/>
              </a:rPr>
              <a:t>小</a:t>
            </a:r>
            <a:r>
              <a:rPr lang="zh-CN" sz="4400" b="1" dirty="0" smtClean="0">
                <a:solidFill>
                  <a:srgbClr val="0033CC"/>
                </a:solidFill>
                <a:latin typeface="黑体"/>
              </a:rPr>
              <a:t>狗叫</a:t>
            </a:r>
            <a:r>
              <a:rPr lang="zh-CN" sz="4400" b="1" dirty="0">
                <a:solidFill>
                  <a:srgbClr val="0033CC"/>
                </a:solidFill>
                <a:latin typeface="黑体"/>
              </a:rPr>
              <a:t>，</a:t>
            </a:r>
            <a:endParaRPr dirty="0"/>
          </a:p>
          <a:p>
            <a:pPr indent="0" algn="l" defTabSz="914400">
              <a:spcBef>
                <a:spcPct val="50000"/>
              </a:spcBef>
            </a:pPr>
            <a:r>
              <a:rPr lang="zh-CN" sz="4400" b="1" dirty="0">
                <a:solidFill>
                  <a:srgbClr val="0033CC"/>
                </a:solidFill>
                <a:latin typeface="黑体"/>
              </a:rPr>
              <a:t>小</a:t>
            </a:r>
            <a:r>
              <a:rPr lang="zh-CN" sz="4400" b="1" dirty="0" smtClean="0">
                <a:solidFill>
                  <a:srgbClr val="0033CC"/>
                </a:solidFill>
                <a:latin typeface="黑体"/>
              </a:rPr>
              <a:t>猫叫</a:t>
            </a:r>
            <a:r>
              <a:rPr lang="zh-CN" sz="4400" b="1" dirty="0">
                <a:solidFill>
                  <a:srgbClr val="0033CC"/>
                </a:solidFill>
                <a:latin typeface="黑体"/>
              </a:rPr>
              <a:t>，</a:t>
            </a:r>
            <a:endParaRPr dirty="0"/>
          </a:p>
          <a:p>
            <a:pPr indent="0" algn="l" defTabSz="914400">
              <a:spcBef>
                <a:spcPct val="50000"/>
              </a:spcBef>
            </a:pPr>
            <a:r>
              <a:rPr lang="zh-CN" sz="4400" b="1" dirty="0" smtClean="0">
                <a:solidFill>
                  <a:srgbClr val="0033CC"/>
                </a:solidFill>
                <a:latin typeface="黑体"/>
              </a:rPr>
              <a:t>还有小</a:t>
            </a:r>
            <a:r>
              <a:rPr lang="zh-CN" sz="4400" b="1" dirty="0">
                <a:solidFill>
                  <a:srgbClr val="0033CC"/>
                </a:solidFill>
                <a:latin typeface="黑体"/>
              </a:rPr>
              <a:t>鸭叫。</a:t>
            </a:r>
            <a:r>
              <a:rPr lang="zh-CN" sz="4000" b="1" dirty="0">
                <a:solidFill>
                  <a:srgbClr val="0033CC"/>
                </a:solidFill>
                <a:latin typeface="黑体"/>
              </a:rPr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9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0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45</Words>
  <Application>Microsoft Office PowerPoint</Application>
  <PresentationFormat>全屏显示(4:3)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13</vt:i4>
      </vt:variant>
      <vt:variant>
        <vt:lpstr>幻灯片标题</vt:lpstr>
      </vt:variant>
      <vt:variant>
        <vt:i4>1</vt:i4>
      </vt:variant>
    </vt:vector>
  </HeadingPairs>
  <TitlesOfParts>
    <vt:vector size="19" baseType="lpstr">
      <vt:lpstr>黑体</vt:lpstr>
      <vt:lpstr>宋体</vt:lpstr>
      <vt:lpstr>Arial</vt:lpstr>
      <vt:lpstr>Calibri</vt:lpstr>
      <vt:lpstr>Wingdings</vt:lpstr>
      <vt:lpstr>古瓶荷花</vt:lpstr>
      <vt:lpstr>Office 主题</vt:lpstr>
      <vt:lpstr>1_古瓶荷花</vt:lpstr>
      <vt:lpstr>1_Office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Windows 用户</cp:lastModifiedBy>
  <cp:revision>5</cp:revision>
  <dcterms:modified xsi:type="dcterms:W3CDTF">2021-01-13T13:02:34Z</dcterms:modified>
</cp:coreProperties>
</file>