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F89626-EB42-4609-A149-349D32DBC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F70E03B-C4C8-4EAD-B415-C6E249632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54CAC25-4FB8-4E6C-A18F-593D90A15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EB5C-04F6-461D-9510-73E182316AC0}" type="datetimeFigureOut">
              <a:rPr lang="hu-HU" smtClean="0"/>
              <a:t>2021. 08. 30.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1B11AEE-62A6-4B7A-B027-8F3E71917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5B17FBC-6111-41F1-AD93-7C191219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F36E-D210-4CE9-927B-C9B09E5BAB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926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ADBED1-2952-49DC-95B8-317126205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C0EA51C-ED6E-470B-B833-7CDCFC30D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E1F4FCA-3C53-4E1A-88C9-DBB87A7F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EB5C-04F6-461D-9510-73E182316AC0}" type="datetimeFigureOut">
              <a:rPr lang="hu-HU" smtClean="0"/>
              <a:t>2021. 08. 30.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6AF24E1-29F6-43CA-BB8C-A21F86C3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60CC150-18D9-4D7A-8D9E-1722F222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F36E-D210-4CE9-927B-C9B09E5BAB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621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01E6716-D5BD-454F-B266-4F8361304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B5D6B63-1209-460C-AF9A-9FA545068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2B0C301-5E11-4630-AF29-A5FB5007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EB5C-04F6-461D-9510-73E182316AC0}" type="datetimeFigureOut">
              <a:rPr lang="hu-HU" smtClean="0"/>
              <a:t>2021. 08. 30.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1A7D6A7-FD2B-4768-9261-EAFADF19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40A6AC5-EF61-4A3D-A5D9-39512A1F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F36E-D210-4CE9-927B-C9B09E5BAB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880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7C6DCE-1A44-40FB-81D9-5F8E4662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1586D5A-2045-40B9-B44D-A77DDE6B6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8D631E7-57A8-4887-9D52-F1CE266EA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EB5C-04F6-461D-9510-73E182316AC0}" type="datetimeFigureOut">
              <a:rPr lang="hu-HU" smtClean="0"/>
              <a:t>2021. 08. 30.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65810C-854E-4F8D-8827-563B1F68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8F6DB6D-C40E-487B-8ED7-35688E91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F36E-D210-4CE9-927B-C9B09E5BAB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762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2980F1-334E-42CE-8A90-E0BAAF09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419DAAD-637B-4544-B365-CCE9A209E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50913E0-B58C-4C75-959B-5CE5B8AF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EB5C-04F6-461D-9510-73E182316AC0}" type="datetimeFigureOut">
              <a:rPr lang="hu-HU" smtClean="0"/>
              <a:t>2021. 08. 30.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423A91C-AA47-4ABD-BFD9-209CCB6D7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BB42C21-64D2-4E17-ACC7-947ACCC8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F36E-D210-4CE9-927B-C9B09E5BAB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994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3C2DAF-C55A-4420-AA94-7C38878A8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7215A9-9E51-4590-8CEC-BDA1B3F46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BA7B69E-D235-4CBC-82DA-114C4B3FA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5675F45-9A8E-4C08-9DCF-9546177C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EB5C-04F6-461D-9510-73E182316AC0}" type="datetimeFigureOut">
              <a:rPr lang="hu-HU" smtClean="0"/>
              <a:t>2021. 08. 30.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0AE5B49-F049-4335-8022-CBA4F1E18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F932EE9-E534-4D75-8632-8278C657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F36E-D210-4CE9-927B-C9B09E5BAB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434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B7C171-2AD2-4C3D-B56E-A3E65CA6F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37F2807-9615-42FC-92D3-E9010D4D5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B905865-8762-44BF-8772-B669FDF5B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A74C18AA-5ED6-452D-8739-ABDE86BCF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0A707BE-51ED-4EAA-B8B2-630C9F255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603E088-9A38-4A16-970B-A91BC7429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EB5C-04F6-461D-9510-73E182316AC0}" type="datetimeFigureOut">
              <a:rPr lang="hu-HU" smtClean="0"/>
              <a:t>2021. 08. 30.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F59F3C5-93A0-40A7-BE01-D75CC472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41CFEE9-78B2-4961-8690-171B0052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F36E-D210-4CE9-927B-C9B09E5BAB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831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16D2E0-9D9E-4F3E-9CAE-7B6C7BAEB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C847CEA-4BAD-407A-83CA-9B05E21E3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EB5C-04F6-461D-9510-73E182316AC0}" type="datetimeFigureOut">
              <a:rPr lang="hu-HU" smtClean="0"/>
              <a:t>2021. 08. 30.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A53AAA8-EF5E-494B-B1E1-8419056B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D26C60C-3AC1-4C7F-968B-4660F96B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F36E-D210-4CE9-927B-C9B09E5BAB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420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81D7C07-A574-4FA1-A6FE-BC9CC8C0E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EB5C-04F6-461D-9510-73E182316AC0}" type="datetimeFigureOut">
              <a:rPr lang="hu-HU" smtClean="0"/>
              <a:t>2021. 08. 30.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8C451E3-0026-4209-9DD2-BB6DECAD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5EE30EC-9D45-4ADC-98C9-6F031C57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F36E-D210-4CE9-927B-C9B09E5BAB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88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22C810-6DD2-4115-820B-0AF5478A8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7624216-D4E2-4673-BE4D-9985234E0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DEC976B-0733-4775-90FE-B63960C5C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0A7DCBC-DCBF-4038-ADC1-435BC27B9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EB5C-04F6-461D-9510-73E182316AC0}" type="datetimeFigureOut">
              <a:rPr lang="hu-HU" smtClean="0"/>
              <a:t>2021. 08. 30.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5DB87FC-4BBB-4AFF-A539-B9673F9F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FDB83BF-EAEB-4168-A624-91F4D205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F36E-D210-4CE9-927B-C9B09E5BAB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354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FAF176-2A53-4E0D-919B-20080B801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FD1AE22-6D9E-4E07-9DF7-2FB1E2D63E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5CC5C65-D588-4B7C-B183-99D23F8BB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DB5D992-DE28-4D5B-B3F6-A171BA381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EB5C-04F6-461D-9510-73E182316AC0}" type="datetimeFigureOut">
              <a:rPr lang="hu-HU" smtClean="0"/>
              <a:t>2021. 08. 30.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F7EA469-AFDC-4286-BD2D-7B3F7744F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8BD1BF6-7ABC-43B8-ADAB-0B4E3E26B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F36E-D210-4CE9-927B-C9B09E5BAB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070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D1C05C4-CCC8-4262-91D0-00D4D6801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405D367-AF06-4181-9B25-BC99B170D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A56718C-5E11-427F-A5C4-F9571488B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3EB5C-04F6-461D-9510-73E182316AC0}" type="datetimeFigureOut">
              <a:rPr lang="hu-HU" smtClean="0"/>
              <a:t>2021. 08. 30.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24F367D-438E-414E-81FD-351BCC4C0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A99805B-E1E4-4F44-BCE2-F6FB13ACC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1F36E-D210-4CE9-927B-C9B09E5BAB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82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97B51F-BF47-4BEE-A455-CFDBFE3A27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Hello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1BC06C0-FEE4-4644-8572-78CDAD5720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1073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Szélesvásznú</PresentationFormat>
  <Paragraphs>1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Hello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fejleszto</dc:creator>
  <cp:lastModifiedBy>fejleszto</cp:lastModifiedBy>
  <cp:revision>1</cp:revision>
  <dcterms:created xsi:type="dcterms:W3CDTF">2021-08-30T09:28:04Z</dcterms:created>
  <dcterms:modified xsi:type="dcterms:W3CDTF">2021-08-30T09:29:06Z</dcterms:modified>
</cp:coreProperties>
</file>