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08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5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113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7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1906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Arial</vt:lpstr>
      <vt:lpstr>Diseño personalizado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jaume pujantell traserra</dc:creator>
  <cp:lastModifiedBy>jaume pujantell traserra</cp:lastModifiedBy>
  <cp:revision>1</cp:revision>
  <dcterms:created xsi:type="dcterms:W3CDTF">2025-01-08T16:08:31Z</dcterms:created>
  <dcterms:modified xsi:type="dcterms:W3CDTF">2025-01-08T16:18:13Z</dcterms:modified>
</cp:coreProperties>
</file>