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5" r:id="rId1"/>
  </p:sldMasterIdLst>
  <p:notesMasterIdLst>
    <p:notesMasterId r:id="rId3"/>
  </p:notesMasterIdLst>
  <p:sldIdLst>
    <p:sldId id="267" r:id="rId2"/>
  </p:sldIdLst>
  <p:sldSz cx="9144000" cy="5143500" type="screen16x9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14818-7D15-84DE-4D93-4F03ED945DFD}" v="110" dt="2025-01-07T02:33:40.916"/>
    <p1510:client id="{5DDFD03E-CDB1-EF11-4524-1987C476C8CF}" v="33" dt="2025-01-07T14:38:37.302"/>
  </p1510:revLst>
</p1510:revInfo>
</file>

<file path=ppt/tableStyles.xml><?xml version="1.0" encoding="utf-8"?>
<a:tblStyleLst xmlns:a="http://schemas.openxmlformats.org/drawingml/2006/main" def="{0D2C6717-2E6F-4114-9BA6-AD1357A1F9BE}">
  <a:tblStyle styleId="{0D2C6717-2E6F-4114-9BA6-AD1357A1F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8635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6e3e3a2e8f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6e3e3a2e8f_1_545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6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7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7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6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67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7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2" name="Google Shape;292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8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5"/>
          <p:cNvSpPr/>
          <p:nvPr/>
        </p:nvSpPr>
        <p:spPr>
          <a:xfrm>
            <a:off x="0" y="4824360"/>
            <a:ext cx="9143640" cy="318600"/>
          </a:xfrm>
          <a:prstGeom prst="rect">
            <a:avLst/>
          </a:prstGeom>
          <a:solidFill>
            <a:srgbClr val="02D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5"/>
          <p:cNvSpPr/>
          <p:nvPr/>
        </p:nvSpPr>
        <p:spPr>
          <a:xfrm>
            <a:off x="8714160" y="4897080"/>
            <a:ext cx="191520" cy="1915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80" b="0" strike="noStrike">
                <a:solidFill>
                  <a:srgbClr val="02D3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8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874800" y="343080"/>
            <a:ext cx="7965720" cy="58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5" name="Google Shape;235;p55"/>
          <p:cNvSpPr txBox="1">
            <a:spLocks noGrp="1"/>
          </p:cNvSpPr>
          <p:nvPr>
            <p:ph type="body" idx="1"/>
          </p:nvPr>
        </p:nvSpPr>
        <p:spPr>
          <a:xfrm>
            <a:off x="874800" y="1381680"/>
            <a:ext cx="3896640" cy="328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Google Shape;236;p55"/>
          <p:cNvSpPr txBox="1">
            <a:spLocks noGrp="1"/>
          </p:cNvSpPr>
          <p:nvPr>
            <p:ph type="body" idx="2"/>
          </p:nvPr>
        </p:nvSpPr>
        <p:spPr>
          <a:xfrm>
            <a:off x="874800" y="990360"/>
            <a:ext cx="3896640" cy="3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body" idx="3"/>
          </p:nvPr>
        </p:nvSpPr>
        <p:spPr>
          <a:xfrm>
            <a:off x="4943520" y="1382400"/>
            <a:ext cx="3900240" cy="328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8" name="Google Shape;238;p55"/>
          <p:cNvSpPr txBox="1">
            <a:spLocks noGrp="1"/>
          </p:cNvSpPr>
          <p:nvPr>
            <p:ph type="body" idx="4"/>
          </p:nvPr>
        </p:nvSpPr>
        <p:spPr>
          <a:xfrm>
            <a:off x="4943520" y="990360"/>
            <a:ext cx="3900240" cy="3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9" name="Google Shape;239;p55"/>
          <p:cNvSpPr txBox="1">
            <a:spLocks noGrp="1"/>
          </p:cNvSpPr>
          <p:nvPr>
            <p:ph type="dt" idx="10"/>
          </p:nvPr>
        </p:nvSpPr>
        <p:spPr>
          <a:xfrm>
            <a:off x="874800" y="4854600"/>
            <a:ext cx="18111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0" name="Google Shape;240;p55"/>
          <p:cNvSpPr txBox="1">
            <a:spLocks noGrp="1"/>
          </p:cNvSpPr>
          <p:nvPr>
            <p:ph type="ftr" idx="11"/>
          </p:nvPr>
        </p:nvSpPr>
        <p:spPr>
          <a:xfrm>
            <a:off x="3029040" y="485460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4"/>
          <p:cNvSpPr/>
          <p:nvPr/>
        </p:nvSpPr>
        <p:spPr>
          <a:xfrm>
            <a:off x="1245525" y="2068500"/>
            <a:ext cx="527400" cy="432000"/>
          </a:xfrm>
          <a:prstGeom prst="rect">
            <a:avLst/>
          </a:prstGeom>
          <a:solidFill>
            <a:srgbClr val="9BF6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/>
          </a:p>
        </p:txBody>
      </p:sp>
      <p:sp>
        <p:nvSpPr>
          <p:cNvPr id="792" name="Google Shape;792;p134"/>
          <p:cNvSpPr/>
          <p:nvPr/>
        </p:nvSpPr>
        <p:spPr>
          <a:xfrm>
            <a:off x="762600" y="4014750"/>
            <a:ext cx="6291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in</a:t>
            </a:r>
            <a:endParaRPr lang="en-US" dirty="0"/>
          </a:p>
        </p:txBody>
      </p:sp>
      <p:cxnSp>
        <p:nvCxnSpPr>
          <p:cNvPr id="796" name="Google Shape;796;p134"/>
          <p:cNvCxnSpPr>
            <a:cxnSpLocks/>
            <a:endCxn id="768" idx="0"/>
          </p:cNvCxnSpPr>
          <p:nvPr/>
        </p:nvCxnSpPr>
        <p:spPr>
          <a:xfrm rot="-5400000">
            <a:off x="275625" y="2784300"/>
            <a:ext cx="1949400" cy="517800"/>
          </a:xfrm>
          <a:prstGeom prst="bentConnector3">
            <a:avLst>
              <a:gd name="adj1" fmla="val 11221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CRiley</dc:creator>
  <cp:lastModifiedBy>xisco</cp:lastModifiedBy>
  <cp:revision>68</cp:revision>
  <dcterms:modified xsi:type="dcterms:W3CDTF">2025-05-21T11:23:58Z</dcterms:modified>
</cp:coreProperties>
</file>