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BF8E-1309-4ADA-A73A-D3DAB641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941E-25FA-4691-94CB-C6D08640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6C1C-842C-4FEE-9F8A-15328900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A0F2-4AB9-45DE-A627-F0DFE00C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B891-1D55-4CEE-ADD9-3D2ACFB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55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F824-054D-4236-B4AA-095CA98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4A0B-33F3-47DB-8388-095D6917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C024-4777-425A-9A1E-744FE01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95C7-C2AD-4354-BF26-4D949C9C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F3E8-938A-44D2-A930-9427719F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6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6EC53-9F31-4099-A47D-4B10B3E5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D316-85CA-4005-A8AB-6870284A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1AA0-B04D-4018-B780-80E59F97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B096-47EE-4891-B1BD-2BC769D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0F5B-220A-4E50-8FB0-D9E0B356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4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B3A-FE81-4C38-B8CB-A04EA9C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0B0E-CE31-4D45-B57C-8986106F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E533-3A79-441B-AB35-729DA4A9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0B94-7387-4C0E-A233-34E8F273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FC2C-4AC1-4837-9C3F-0E6A7F1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29A2-7D94-447C-99F7-24EDCA8D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A7AC9-9028-4F2D-97A4-7DFD3D0E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4D8C-7481-48A5-B43C-20344841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295C-19B2-45D7-874D-9A4C4B6D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C064-0595-44D2-9D7B-C00298FD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7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203B-433D-48FA-A7F4-3EF4273E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7309-BEEF-4AB0-BC1B-DB96AF61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E7A1-2044-477C-B586-E0F73B324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F910-4819-4D0A-A987-FF85927D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FC05-E541-4E25-A337-D514724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5D8A-9666-48CC-A43E-DA74E810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5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5D4-F55A-49D0-B968-4FE273E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5C3B-E7CD-42F4-BF0C-28FFED54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9FC4-DFB6-4087-BEDA-1E3E1BD9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A21C-6F7C-4415-A29A-1FEF719B6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BC191-E0B9-42F8-A72F-C3FB9F93F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ABD3-4E1C-4123-A1E3-C16B803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BDA7A-6519-49FD-9C85-7179B4D8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70F9C-437E-4B79-8949-9F9B3F5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7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23D-536E-482F-99BD-498ACB3C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AA5B5-6C59-4EBD-9831-16CD38C5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EB08-EB36-44BB-8FD3-4C71E1DC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9D71A-9290-4BE6-BCAF-BFF1008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90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B63EB-A2A7-4C78-94AC-48ABD5FB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BB60-8047-4F42-AE5F-14AC543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765A-C810-482C-B5E2-0AF548C4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51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B3-806A-4E43-88D1-78856970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93FF-2281-4C7B-8903-414E4777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69A7A-E4C0-48BC-831F-1DF34A6A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E2D8B-917D-4872-9D26-40D1922D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A20F-7EB9-4529-B9C6-3140E923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AD0E-300E-47DB-AE89-153D6BE0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2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F400-5299-40B9-A08F-8C9E75F9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ED1F2-5894-4F7A-A72D-C71AD36B6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87AC-AAE9-4334-ABC5-04CC5BB7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E9EED-1ACA-46A8-BEB9-A0298B7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233C-5F2B-4BD6-9497-31211360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4F38-E9E5-4EC8-A8F0-9BA2FCD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35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4B5A7-D0E2-46D7-9B57-873CBE9E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7552-445E-451F-BA22-909D85CE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52CC-59C8-469E-978C-85F6B1F2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EC69-292D-472A-B83C-EF2C4B95A1CD}" type="datetimeFigureOut">
              <a:rPr lang="hu-HU" smtClean="0"/>
              <a:t>2017.08.07.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F8D9-B7DB-4997-82C3-8B2595CD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8DDF-13C8-4C8F-A7FE-F0E18F0A8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B46B-53EC-4BE3-8C14-83F6A4A736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1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46" name="ScrollBar1" r:id="rId2" imgW="371520" imgH="2038320"/>
        </mc:Choice>
        <mc:Fallback>
          <p:control name="ScrollBar1" r:id="rId2" imgW="371520" imgH="2038320">
            <p:pic>
              <p:nvPicPr>
                <p:cNvPr id="5" name="ScrollBar1">
                  <a:extLst>
                    <a:ext uri="{FF2B5EF4-FFF2-40B4-BE49-F238E27FC236}">
                      <a16:creationId xmlns:a16="http://schemas.microsoft.com/office/drawing/2014/main" id="{B422CA37-16AF-42B7-A2A7-6F3F6D92B9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1275" y="1127124"/>
                  <a:ext cx="371751" cy="204014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7" name="ScrollBar2" r:id="rId3" imgW="314280" imgH="2171880"/>
        </mc:Choice>
        <mc:Fallback>
          <p:control name="ScrollBar2" r:id="rId3" imgW="314280" imgH="2171880">
            <p:pic>
              <p:nvPicPr>
                <p:cNvPr id="6" name="ScrollBar2">
                  <a:extLst>
                    <a:ext uri="{FF2B5EF4-FFF2-40B4-BE49-F238E27FC236}">
                      <a16:creationId xmlns:a16="http://schemas.microsoft.com/office/drawing/2014/main" id="{68E2DA06-E418-46A9-A57B-0CC5417108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9780" y="1127124"/>
                  <a:ext cx="312116" cy="217266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8" name="ScrollBar3" r:id="rId4" imgW="1819440" imgH="266760"/>
        </mc:Choice>
        <mc:Fallback>
          <p:control name="ScrollBar3" r:id="rId4" imgW="1819440" imgH="266760">
            <p:pic>
              <p:nvPicPr>
                <p:cNvPr id="7" name="ScrollBar3">
                  <a:extLst>
                    <a:ext uri="{FF2B5EF4-FFF2-40B4-BE49-F238E27FC236}">
                      <a16:creationId xmlns:a16="http://schemas.microsoft.com/office/drawing/2014/main" id="{79EEA728-72CC-42AC-8A1D-959ADB23229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28650" y="2809461"/>
                  <a:ext cx="1816100" cy="2648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094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2017-08-07T16:10:38Z</dcterms:created>
  <dcterms:modified xsi:type="dcterms:W3CDTF">2017-08-07T16:50:28Z</dcterms:modified>
</cp:coreProperties>
</file>