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3278-EFCC-4264-86E9-624B2A69FB9F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4DE3-873C-4234-BAA3-E15315E1179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6C23-DC00-4AF1-B656-D0F9ACBCF5CB}" type="datetimeFigureOut">
              <a:rPr lang="en-US" smtClean="0"/>
              <a:t>2/1/2016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74A8-71D9-4EBE-8591-20FA061E9A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74A8-71D9-4EBE-8591-20FA061E9A23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2016-02-01T10:32:57Z</dcterms:created>
  <dcterms:modified xsi:type="dcterms:W3CDTF">2016-02-01T10:33:41Z</dcterms:modified>
</cp:coreProperties>
</file>