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57786"/>
              </p:ext>
            </p:extLst>
          </p:nvPr>
        </p:nvGraphicFramePr>
        <p:xfrm>
          <a:off x="1524000" y="1124745"/>
          <a:ext cx="3552056" cy="1296144"/>
        </p:xfrm>
        <a:graphic>
          <a:graphicData uri="http://schemas.openxmlformats.org/drawingml/2006/table">
            <a:tbl>
              <a:tblPr firstRow="1" bandRow="1">
                <a:solidFill>
                  <a:srgbClr val="0070C0"/>
                </a:solidFill>
                <a:tableStyleId>{5C22544A-7EE6-4342-B048-85BDC9FD1C3A}</a:tableStyleId>
              </a:tblPr>
              <a:tblGrid>
                <a:gridCol w="1776028"/>
                <a:gridCol w="1776028"/>
              </a:tblGrid>
              <a:tr h="7842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5119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8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3</cp:revision>
  <dcterms:created xsi:type="dcterms:W3CDTF">2019-08-30T08:36:32Z</dcterms:created>
  <dcterms:modified xsi:type="dcterms:W3CDTF">2019-08-30T08:48:53Z</dcterms:modified>
</cp:coreProperties>
</file>