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handoutMasterIdLst>
    <p:handoutMasterId r:id="rId7"/>
  </p:handoutMasterIdLst>
  <p:sldIdLst>
    <p:sldId id="439" r:id="rId5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66062D-BF3E-40B8-A799-8DA0812C3A92}">
          <p14:sldIdLst>
            <p14:sldId id="43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7312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  <p15:guide id="4" orient="horz" pos="1344" userDrawn="1">
          <p15:clr>
            <a:srgbClr val="A4A3A4"/>
          </p15:clr>
        </p15:guide>
        <p15:guide id="5" orient="horz" pos="3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921"/>
    <a:srgbClr val="4196D2"/>
    <a:srgbClr val="F3C01D"/>
    <a:srgbClr val="E93B24"/>
    <a:srgbClr val="F8981D"/>
    <a:srgbClr val="000000"/>
    <a:srgbClr val="6DB0E5"/>
    <a:srgbClr val="4794E0"/>
    <a:srgbClr val="ACCB3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7ECB4-3992-4528-A86A-D76D662BC8C7}" v="38" dt="2020-04-24T21:58:04.83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6461" autoAdjust="0"/>
  </p:normalViewPr>
  <p:slideViewPr>
    <p:cSldViewPr snapToGrid="0">
      <p:cViewPr varScale="1">
        <p:scale>
          <a:sx n="82" d="100"/>
          <a:sy n="82" d="100"/>
        </p:scale>
        <p:origin x="-528" y="-77"/>
      </p:cViewPr>
      <p:guideLst>
        <p:guide orient="horz" pos="2136"/>
        <p:guide orient="horz" pos="3240"/>
        <p:guide orient="horz" pos="1344"/>
        <p:guide orient="horz" pos="3504"/>
        <p:guide pos="7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3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EB67-DA54-453A-9F37-77CED02C663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3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1B45-48E8-40DF-A365-B6CB58EF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3038387" cy="463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83" y="8"/>
            <a:ext cx="3038387" cy="463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71D62-1519-4426-A2F2-6DFC3A8EF7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5311"/>
            <a:ext cx="5608320" cy="36362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72506"/>
            <a:ext cx="3038387" cy="463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83" y="8772506"/>
            <a:ext cx="3038387" cy="463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73B3E-8DC7-4709-9D82-49BF535F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8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4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987" y="274637"/>
            <a:ext cx="10988862" cy="938145"/>
          </a:xfrm>
        </p:spPr>
        <p:txBody>
          <a:bodyPr>
            <a:norm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/>
              <a:t>Click to insert Key Finding (max 3 lines)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 bwMode="gray">
          <a:xfrm>
            <a:off x="609599" y="2037807"/>
            <a:ext cx="10972800" cy="408835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4987" y="1396182"/>
            <a:ext cx="10974347" cy="560564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4987" y="1396182"/>
            <a:ext cx="10974347" cy="560564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insert Survey Question (max 2 lines)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3400" y="6477000"/>
            <a:ext cx="2590800" cy="318831"/>
          </a:xfrm>
        </p:spPr>
        <p:txBody>
          <a:bodyPr/>
          <a:lstStyle/>
          <a:p>
            <a:pPr algn="r"/>
            <a:r>
              <a:rPr lang="en-US"/>
              <a:t>© IDC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8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4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9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1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xxxxxxxxxxxxxxxxxxxxxxxxxxxxxx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Abc</a:t>
            </a:r>
            <a:r>
              <a:rPr lang="en-US"/>
              <a:t> def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jkl</a:t>
            </a:r>
            <a:r>
              <a:rPr lang="en-US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93435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7fc99a9-1408-4417-89aa-c9db333ca84a">
      <UserInfo>
        <DisplayName>Hanna Lee</DisplayName>
        <AccountId>48</AccountId>
        <AccountType/>
      </UserInfo>
      <UserInfo>
        <DisplayName>Jiri Rybar</DisplayName>
        <AccountId>49</AccountId>
        <AccountType/>
      </UserInfo>
      <UserInfo>
        <DisplayName>Konstantinos Tolikas</DisplayName>
        <AccountId>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87E051ADE3DD48A575E4968020821D" ma:contentTypeVersion="2" ma:contentTypeDescription="Create a new document." ma:contentTypeScope="" ma:versionID="c294d27db4db6f81bdaa2529e3eaec24">
  <xsd:schema xmlns:xsd="http://www.w3.org/2001/XMLSchema" xmlns:xs="http://www.w3.org/2001/XMLSchema" xmlns:p="http://schemas.microsoft.com/office/2006/metadata/properties" xmlns:ns2="f7fc99a9-1408-4417-89aa-c9db333ca84a" targetNamespace="http://schemas.microsoft.com/office/2006/metadata/properties" ma:root="true" ma:fieldsID="2a64cc3c48d7eca7dcfbd1d5bdb1ab14" ns2:_="">
    <xsd:import namespace="f7fc99a9-1408-4417-89aa-c9db333ca8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c99a9-1408-4417-89aa-c9db333ca8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A236D0-F6FA-4FC3-825A-87DB7DFC72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337D8A-52DB-4E7E-B47D-AD11FFFEC35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f7fc99a9-1408-4417-89aa-c9db333ca84a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6B212FF-5959-4756-8AAB-B41A4B876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c99a9-1408-4417-89aa-c9db333ca8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IDC_Survey_PPT_Template (3)</Template>
  <TotalTime>519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xxxxxxxxxxxxxxxxxxxxxxxxxxxxxx</vt:lpstr>
    </vt:vector>
  </TitlesOfParts>
  <Company>IDC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Eastwood</dc:creator>
  <cp:lastModifiedBy>xisco</cp:lastModifiedBy>
  <cp:revision>71</cp:revision>
  <cp:lastPrinted>2016-09-23T17:50:30Z</cp:lastPrinted>
  <dcterms:created xsi:type="dcterms:W3CDTF">2018-03-12T19:30:19Z</dcterms:created>
  <dcterms:modified xsi:type="dcterms:W3CDTF">2020-04-28T12:39:43Z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0x0101001A87E051ADE3DD48A575E4968020821D</vt:lpwstr>
  </property>
</Properties>
</file>