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  <p:sldMasterId id="2147483730" r:id="rId5"/>
  </p:sldMasterIdLst>
  <p:notesMasterIdLst>
    <p:notesMasterId r:id="rId7"/>
  </p:notesMasterIdLst>
  <p:handoutMasterIdLst>
    <p:handoutMasterId r:id="rId8"/>
  </p:handoutMasterIdLst>
  <p:sldIdLst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4DF668E-7071-9D43-84E5-956478B3BC1D}">
          <p14:sldIdLst>
            <p14:sldId id="287"/>
          </p14:sldIdLst>
        </p14:section>
        <p14:section name="Getting Started" id="{64E5DCC8-C235-4F4E-8388-449A4AE5A744}">
          <p14:sldIdLst/>
        </p14:section>
        <p14:section name="Design Examples" id="{8D346C66-2475-A843-B879-CE1FF1969C3A}">
          <p14:sldIdLst/>
        </p14:section>
        <p14:section name="Closing" id="{164DAAE3-9254-FA45-A9EC-112F5C98712C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A78"/>
    <a:srgbClr val="2453FF"/>
    <a:srgbClr val="FE7C3F"/>
    <a:srgbClr val="08221E"/>
    <a:srgbClr val="FFFFFF"/>
    <a:srgbClr val="30BA77"/>
    <a:srgbClr val="90EBCD"/>
    <a:srgbClr val="175D51"/>
    <a:srgbClr val="3138A7"/>
    <a:srgbClr val="0C3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7" autoAdjust="0"/>
    <p:restoredTop sz="95455" autoAdjust="0"/>
  </p:normalViewPr>
  <p:slideViewPr>
    <p:cSldViewPr showGuides="1">
      <p:cViewPr varScale="1">
        <p:scale>
          <a:sx n="87" d="100"/>
          <a:sy n="87" d="100"/>
        </p:scale>
        <p:origin x="978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E16E6-97C7-EE42-896D-D3C3D0156D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15ED-264F-FF46-958E-562BDBE3B62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8B7D7-9C57-9F49-AC9E-907366F6F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9A464-AC6E-2642-95D4-DC7E78E23B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3B10-583C-B94D-B167-AB1123A96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9A10-C191-488C-8380-88750C29A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97198" y="457201"/>
            <a:ext cx="4462965" cy="1654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0595C55D-B26A-C0F8-5E5C-D3124EB97B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1564536"/>
            <a:ext cx="8132064" cy="16850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60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1F26182C-AEEA-8050-A38F-D7F1D9BA6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66277"/>
            <a:ext cx="8132064" cy="60247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66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544286"/>
            <a:ext cx="10985032" cy="24844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3D83A36-7091-E445-90BB-3EE0E0CD18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1157783"/>
            <a:ext cx="10728324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accent3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Title Placeholder 22">
            <a:extLst>
              <a:ext uri="{FF2B5EF4-FFF2-40B4-BE49-F238E27FC236}">
                <a16:creationId xmlns:a16="http://schemas.microsoft.com/office/drawing/2014/main" id="{57ED2DA4-AB58-104B-857F-AF0DD0028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3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headline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B069873-C536-38E8-74C2-66D4F3D97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268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accent3">
                    <a:lumMod val="40000"/>
                    <a:lumOff val="6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2">
            <a:extLst>
              <a:ext uri="{FF2B5EF4-FFF2-40B4-BE49-F238E27FC236}">
                <a16:creationId xmlns:a16="http://schemas.microsoft.com/office/drawing/2014/main" id="{58759C36-EF8B-4B5F-8F31-05A58AE396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3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FF84A4-39A6-C82F-81FF-881089D97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268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accent3">
                    <a:lumMod val="40000"/>
                    <a:lumOff val="6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855DBCE4-21A6-D97F-F7B0-A38549D854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059" y="1990542"/>
            <a:ext cx="3474693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01982034-8F68-05AA-C1C6-76267CBF2C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8058" y="3242361"/>
            <a:ext cx="3474694" cy="236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B1BC3B0-85E6-59B0-5411-8035D3DD8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268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accent3">
                    <a:lumMod val="40000"/>
                    <a:lumOff val="6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-4"/>
            <a:ext cx="6635750" cy="6858004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9EF8E354-BD11-3DFE-5808-3B2DAE3281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059" y="1990542"/>
            <a:ext cx="3474693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8BB0EFF-3BFB-E17A-E9D0-652AC4E00E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8058" y="3242361"/>
            <a:ext cx="3474694" cy="236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AB59-2672-E1EC-D343-B2453FD8A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29200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accent3">
                    <a:lumMod val="60000"/>
                    <a:lumOff val="4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ADC8-9150-01FA-3173-A179CC7A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268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accent3">
                    <a:lumMod val="60000"/>
                    <a:lumOff val="4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Blue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56798B5F-1B53-F2D8-977C-5F0AC8E7CA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4254629"/>
            <a:ext cx="4695825" cy="60247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B46C06B-83D7-C24F-5206-452625BC10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620494"/>
            <a:ext cx="4695824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BFA91E5-D4D4-25DA-CAB3-FD3A78C58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268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accent3">
                    <a:lumMod val="40000"/>
                    <a:lumOff val="6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2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066800" y="6353889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3268" y="6353888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28888"/>
            <a:ext cx="10728326" cy="1516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8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1">
          <p15:clr>
            <a:srgbClr val="F26B43"/>
          </p15:clr>
        </p15:guide>
        <p15:guide id="2" orient="horz" pos="459">
          <p15:clr>
            <a:srgbClr val="F26B43"/>
          </p15:clr>
        </p15:guide>
        <p15:guide id="3" orient="horz" pos="3861">
          <p15:clr>
            <a:srgbClr val="F26B43"/>
          </p15:clr>
        </p15:guide>
        <p15:guide id="4" pos="7219">
          <p15:clr>
            <a:srgbClr val="F26B43"/>
          </p15:clr>
        </p15:guide>
        <p15:guide id="5" pos="1141">
          <p15:clr>
            <a:srgbClr val="F26B43"/>
          </p15:clr>
        </p15:guide>
        <p15:guide id="6" pos="1220">
          <p15:clr>
            <a:srgbClr val="F26B43"/>
          </p15:clr>
        </p15:guide>
        <p15:guide id="7" pos="3419">
          <p15:clr>
            <a:srgbClr val="F26B43"/>
          </p15:clr>
        </p15:guide>
        <p15:guide id="8" pos="3500">
          <p15:clr>
            <a:srgbClr val="F26B43"/>
          </p15:clr>
        </p15:guide>
        <p15:guide id="9" pos="4179">
          <p15:clr>
            <a:srgbClr val="F26B43"/>
          </p15:clr>
        </p15:guide>
        <p15:guide id="10" pos="4260">
          <p15:clr>
            <a:srgbClr val="F26B43"/>
          </p15:clr>
        </p15:guide>
        <p15:guide id="11" pos="2741">
          <p15:clr>
            <a:srgbClr val="F26B43"/>
          </p15:clr>
        </p15:guide>
        <p15:guide id="12" pos="2660">
          <p15:clr>
            <a:srgbClr val="F26B43"/>
          </p15:clr>
        </p15:guide>
        <p15:guide id="13" pos="1980">
          <p15:clr>
            <a:srgbClr val="F26B43"/>
          </p15:clr>
        </p15:guide>
        <p15:guide id="14" pos="1900">
          <p15:clr>
            <a:srgbClr val="F26B43"/>
          </p15:clr>
        </p15:guide>
        <p15:guide id="15" pos="5020">
          <p15:clr>
            <a:srgbClr val="F26B43"/>
          </p15:clr>
        </p15:guide>
        <p15:guide id="16" pos="4939">
          <p15:clr>
            <a:srgbClr val="F26B43"/>
          </p15:clr>
        </p15:guide>
        <p15:guide id="17" pos="5700">
          <p15:clr>
            <a:srgbClr val="F26B43"/>
          </p15:clr>
        </p15:guide>
        <p15:guide id="18" pos="5777">
          <p15:clr>
            <a:srgbClr val="F26B43"/>
          </p15:clr>
        </p15:guide>
        <p15:guide id="19" pos="6457">
          <p15:clr>
            <a:srgbClr val="F26B43"/>
          </p15:clr>
        </p15:guide>
        <p15:guide id="20" pos="6537">
          <p15:clr>
            <a:srgbClr val="F26B43"/>
          </p15:clr>
        </p15:guide>
        <p15:guide id="21" orient="horz" pos="799">
          <p15:clr>
            <a:srgbClr val="F26B43"/>
          </p15:clr>
        </p15:guide>
        <p15:guide id="22" orient="horz" pos="1593">
          <p15:clr>
            <a:srgbClr val="F26B43"/>
          </p15:clr>
        </p15:guide>
        <p15:guide id="23" orient="horz" pos="1139">
          <p15:clr>
            <a:srgbClr val="F26B43"/>
          </p15:clr>
        </p15:guide>
        <p15:guide id="24" orient="horz" pos="2500">
          <p15:clr>
            <a:srgbClr val="F26B43"/>
          </p15:clr>
        </p15:guide>
        <p15:guide id="25" orient="horz" pos="2954">
          <p15:clr>
            <a:srgbClr val="F26B43"/>
          </p15:clr>
        </p15:guide>
        <p15:guide id="26" orient="horz" pos="3385">
          <p15:clr>
            <a:srgbClr val="F26B43"/>
          </p15:clr>
        </p15:guide>
        <p15:guide id="27" orient="horz" pos="2047">
          <p15:clr>
            <a:srgbClr val="F26B43"/>
          </p15:clr>
        </p15:guide>
        <p15:guide id="28" orient="horz" pos="1820">
          <p15:clr>
            <a:srgbClr val="F26B43"/>
          </p15:clr>
        </p15:guide>
        <p15:guide id="29" orient="horz" pos="22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36750" y="6353889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</a:t>
            </a:r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48040"/>
            <a:ext cx="10728326" cy="1516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87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41" r:id="rId5"/>
    <p:sldLayoutId id="214748374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3"/>
        </a:buClr>
        <a:buFont typeface="Poppins Black" panose="00000A00000000000000" pitchFamily="2" charset="0"/>
        <a:buChar char="—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3"/>
        </a:buClr>
        <a:buFont typeface="Poppins SemiBold" panose="000007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3"/>
        </a:buClr>
        <a:buFont typeface="Poppins Light" panose="000004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3"/>
        </a:buClr>
        <a:buFont typeface="Poppins Light" panose="000004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3"/>
        </a:buClr>
        <a:buFont typeface="Poppins Light" panose="00000400000000000000" pitchFamily="2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61">
          <p15:clr>
            <a:srgbClr val="F26B43"/>
          </p15:clr>
        </p15:guide>
        <p15:guide id="2" orient="horz" pos="459">
          <p15:clr>
            <a:srgbClr val="F26B43"/>
          </p15:clr>
        </p15:guide>
        <p15:guide id="3" orient="horz" pos="3861">
          <p15:clr>
            <a:srgbClr val="F26B43"/>
          </p15:clr>
        </p15:guide>
        <p15:guide id="4" pos="7219">
          <p15:clr>
            <a:srgbClr val="F26B43"/>
          </p15:clr>
        </p15:guide>
        <p15:guide id="5" pos="1141">
          <p15:clr>
            <a:srgbClr val="F26B43"/>
          </p15:clr>
        </p15:guide>
        <p15:guide id="6" pos="1220">
          <p15:clr>
            <a:srgbClr val="F26B43"/>
          </p15:clr>
        </p15:guide>
        <p15:guide id="7" pos="3419">
          <p15:clr>
            <a:srgbClr val="F26B43"/>
          </p15:clr>
        </p15:guide>
        <p15:guide id="8" pos="3500">
          <p15:clr>
            <a:srgbClr val="F26B43"/>
          </p15:clr>
        </p15:guide>
        <p15:guide id="9" pos="4179">
          <p15:clr>
            <a:srgbClr val="F26B43"/>
          </p15:clr>
        </p15:guide>
        <p15:guide id="10" pos="4260">
          <p15:clr>
            <a:srgbClr val="F26B43"/>
          </p15:clr>
        </p15:guide>
        <p15:guide id="11" pos="2741">
          <p15:clr>
            <a:srgbClr val="F26B43"/>
          </p15:clr>
        </p15:guide>
        <p15:guide id="12" pos="2660">
          <p15:clr>
            <a:srgbClr val="F26B43"/>
          </p15:clr>
        </p15:guide>
        <p15:guide id="13" pos="1980">
          <p15:clr>
            <a:srgbClr val="F26B43"/>
          </p15:clr>
        </p15:guide>
        <p15:guide id="14" pos="1900">
          <p15:clr>
            <a:srgbClr val="F26B43"/>
          </p15:clr>
        </p15:guide>
        <p15:guide id="15" pos="5020">
          <p15:clr>
            <a:srgbClr val="F26B43"/>
          </p15:clr>
        </p15:guide>
        <p15:guide id="16" pos="4939">
          <p15:clr>
            <a:srgbClr val="F26B43"/>
          </p15:clr>
        </p15:guide>
        <p15:guide id="17" pos="5700">
          <p15:clr>
            <a:srgbClr val="F26B43"/>
          </p15:clr>
        </p15:guide>
        <p15:guide id="18" pos="5777">
          <p15:clr>
            <a:srgbClr val="F26B43"/>
          </p15:clr>
        </p15:guide>
        <p15:guide id="19" pos="6457">
          <p15:clr>
            <a:srgbClr val="F26B43"/>
          </p15:clr>
        </p15:guide>
        <p15:guide id="20" pos="6537">
          <p15:clr>
            <a:srgbClr val="F26B43"/>
          </p15:clr>
        </p15:guide>
        <p15:guide id="21" orient="horz" pos="799">
          <p15:clr>
            <a:srgbClr val="F26B43"/>
          </p15:clr>
        </p15:guide>
        <p15:guide id="22" orient="horz" pos="1593">
          <p15:clr>
            <a:srgbClr val="F26B43"/>
          </p15:clr>
        </p15:guide>
        <p15:guide id="23" orient="horz" pos="1139">
          <p15:clr>
            <a:srgbClr val="F26B43"/>
          </p15:clr>
        </p15:guide>
        <p15:guide id="24" orient="horz" pos="2500">
          <p15:clr>
            <a:srgbClr val="F26B43"/>
          </p15:clr>
        </p15:guide>
        <p15:guide id="25" orient="horz" pos="2954">
          <p15:clr>
            <a:srgbClr val="F26B43"/>
          </p15:clr>
        </p15:guide>
        <p15:guide id="26" orient="horz" pos="3385">
          <p15:clr>
            <a:srgbClr val="F26B43"/>
          </p15:clr>
        </p15:guide>
        <p15:guide id="27" orient="horz" pos="2047">
          <p15:clr>
            <a:srgbClr val="F26B43"/>
          </p15:clr>
        </p15:guide>
        <p15:guide id="28" orient="horz" pos="1820">
          <p15:clr>
            <a:srgbClr val="F26B43"/>
          </p15:clr>
        </p15:guide>
        <p15:guide id="29" orient="horz" pos="22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52DA90-DC78-6C6A-1C87-FA0F259D9B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C8FDE0-E4B0-3B4C-9396-E1B35D1DFA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dark theme cover page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AAC051-AB22-FEC1-D05B-1CFFC99725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Best for presentations given in a large, dark room like a keynote stage. Avoid using a dark theme when printing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94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3 SUSE Dark Theme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3 Rancher by SUSE Theme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C6682-A717-4DEF-A002-EA59B5040EB5}">
  <ds:schemaRefs>
    <ds:schemaRef ds:uri="http://purl.org/dc/elements/1.1/"/>
    <ds:schemaRef ds:uri="http://www.w3.org/XML/1998/namespace"/>
    <ds:schemaRef ds:uri="http://purl.org/dc/terms/"/>
    <ds:schemaRef ds:uri="8c1a99d6-bff1-4c62-8955-980e3f8dfa86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0b5d8ded-b735-461b-b806-278bf9fb68ec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D5C24-A00D-4195-BCC3-19BDD818B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5d8ded-b735-461b-b806-278bf9fb68ec"/>
    <ds:schemaRef ds:uri="8c1a99d6-bff1-4c62-8955-980e3f8df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27194</TotalTime>
  <Words>33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2023 SUSE Dark Theme</vt:lpstr>
      <vt:lpstr>2023 Rancher by SUSE Theme</vt:lpstr>
      <vt:lpstr>Presentación de PowerPoint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Armstrong, India</dc:creator>
  <cp:lastModifiedBy>Usuario de Windows</cp:lastModifiedBy>
  <cp:revision>326</cp:revision>
  <dcterms:created xsi:type="dcterms:W3CDTF">2020-11-17T10:12:06Z</dcterms:created>
  <dcterms:modified xsi:type="dcterms:W3CDTF">2023-10-09T13:52:32Z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