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7556500" cy="10691813"/>
  <p:defaultTextStyle>
    <a:defPPr>
      <a:defRPr lang="en-GB"/>
    </a:defPPr>
    <a:lvl1pPr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1pPr>
    <a:lvl2pPr marL="4572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2pPr>
    <a:lvl3pPr marL="9144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3pPr>
    <a:lvl4pPr marL="13716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4pPr>
    <a:lvl5pPr marL="1828800" algn="l" defTabSz="457200" rtl="0" fontAlgn="base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pitchFamily="34" charset="0"/>
        <a:ea typeface="+mn-ea"/>
        <a:cs typeface="Lucida Sans Unicode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-222" y="-84"/>
      </p:cViewPr>
      <p:guideLst>
        <p:guide orient="horz" pos="559"/>
        <p:guide orient="horz" pos="1013"/>
        <p:guide orient="horz" pos="789"/>
        <p:guide orient="horz" pos="3992"/>
        <p:guide pos="631"/>
        <p:guide pos="5403"/>
        <p:guide pos="510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220" y="-12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79900" y="0"/>
            <a:ext cx="3275013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fld id="{70184711-3D9F-42BF-9970-DB9FEDE18393}" type="datetimeFigureOut">
              <a:rPr lang="en-US"/>
              <a:pPr>
                <a:defRPr/>
              </a:pPr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79900" y="10155238"/>
            <a:ext cx="3275013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buFont typeface="Times New Roman" pitchFamily="16" charset="0"/>
              <a:buNone/>
              <a:defRPr sz="1200">
                <a:latin typeface="Arial" charset="0"/>
                <a:cs typeface="Lucida Sans Unicode" charset="0"/>
              </a:defRPr>
            </a:lvl1pPr>
          </a:lstStyle>
          <a:p>
            <a:pPr>
              <a:defRPr/>
            </a:pPr>
            <a:fld id="{F421B694-1FFF-402D-A9F6-5822ABCC28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6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4900" y="812800"/>
            <a:ext cx="5343525" cy="4006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6146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1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6725" y="0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6725" y="10158413"/>
            <a:ext cx="3276600" cy="533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Lucida Sans Unicode" charset="0"/>
              </a:defRPr>
            </a:lvl1pPr>
          </a:lstStyle>
          <a:p>
            <a:pPr>
              <a:defRPr/>
            </a:pPr>
            <a:fld id="{61AC9699-8446-46F9-A599-9C3B1106C2A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947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37175" cy="4003675"/>
          </a:xfrm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Symbol" pitchFamily="18" charset="2"/>
              <a:buNone/>
            </a:pPr>
            <a:fld id="{09EF7878-9BF2-446E-8846-27EBF7D2DD6D}" type="slidenum">
              <a:rPr lang="en-GB" smtClean="0"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pPr>
                <a:buFont typeface="Symbol" pitchFamily="18" charset="2"/>
                <a:buNone/>
              </a:pPr>
              <a:t>1</a:t>
            </a:fld>
            <a:endParaRPr lang="en-GB" smtClean="0"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0" y="1554480"/>
            <a:ext cx="7556500" cy="44529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6950" y="1554163"/>
            <a:ext cx="3702050" cy="4452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1400" y="1554163"/>
            <a:ext cx="3702050" cy="4452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027" y="256032"/>
            <a:ext cx="7443216" cy="98755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6696" y="1258888"/>
            <a:ext cx="3703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6696" y="1897380"/>
            <a:ext cx="3703320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464" y="1258888"/>
            <a:ext cx="3703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5464" y="1897380"/>
            <a:ext cx="3703320" cy="44531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 standalone="yes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p:nvPr>
            <p:ph type="title"/>
          </p:nvPr>
        </p:nvSpPr>
        <p:spPr bwMode="auto">
          <a:xfrm>
            <a:off x="984250" y="255588"/>
            <a:ext cx="7443788" cy="9890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 (32pt)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6950" y="1554163"/>
            <a:ext cx="7556500" cy="445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 (24pt)</a:t>
            </a:r>
            <a:r>
              <a:rPr lang="ar-SA" smtClean="0"/>
              <a:t>‏</a:t>
            </a:r>
            <a:endParaRPr lang="en-GB" smtClean="0"/>
          </a:p>
          <a:p>
            <a:pPr lvl="1"/>
            <a:r>
              <a:rPr lang="en-GB" smtClean="0"/>
              <a:t>Second Outline Level (20pt)</a:t>
            </a:r>
            <a:r>
              <a:rPr lang="ar-SA" smtClean="0"/>
              <a:t>‏</a:t>
            </a:r>
            <a:endParaRPr lang="en-GB" smtClean="0"/>
          </a:p>
          <a:p>
            <a:pPr lvl="2"/>
            <a:r>
              <a:rPr lang="en-GB" smtClean="0"/>
              <a:t>Third Outline Level (16 pt)</a:t>
            </a:r>
            <a:r>
              <a:rPr lang="ar-SA" smtClean="0"/>
              <a:t>‏</a:t>
            </a:r>
            <a:endParaRPr lang="en-GB" smtClean="0"/>
          </a:p>
          <a:p>
            <a:pPr lvl="3"/>
            <a:r>
              <a:rPr lang="en-GB" smtClean="0"/>
              <a:t>Fourth Outline Level (14pt)</a:t>
            </a:r>
            <a:r>
              <a:rPr lang="ar-SA" smtClean="0"/>
              <a:t>‏</a:t>
            </a:r>
            <a:endParaRPr lang="en-GB" smtClean="0"/>
          </a:p>
          <a:p>
            <a:pPr lvl="4"/>
            <a:r>
              <a:rPr lang="en-GB" smtClean="0"/>
              <a:t>Fifth Outline Level (12pt)</a:t>
            </a:r>
            <a:r>
              <a:rPr lang="ar-SA" smtClean="0"/>
              <a:t>‏</a:t>
            </a:r>
            <a:endParaRPr lang="en-GB" smtClean="0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914400" y="6410325"/>
            <a:ext cx="5768975" cy="236538"/>
          </a:xfrm>
          <a:prstGeom prst="rect">
            <a:avLst/>
          </a:prstGeom>
          <a:noFill/>
          <a:ln w="27360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sz="900">
                <a:solidFill>
                  <a:srgbClr val="6B6B6B"/>
                </a:solidFill>
                <a:latin typeface="Arial" charset="0"/>
                <a:cs typeface="Lucida Sans Unicode" charset="0"/>
              </a:rPr>
              <a:t>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88938" y="6373813"/>
            <a:ext cx="381000" cy="274637"/>
          </a:xfrm>
          <a:prstGeom prst="rect">
            <a:avLst/>
          </a:prstGeom>
          <a:noFill/>
          <a:ln w="27360">
            <a:noFill/>
            <a:round/>
            <a:headEnd/>
            <a:tailEnd/>
          </a:ln>
          <a:effectLst/>
        </p:spPr>
        <p:txBody>
          <a:bodyPr lIns="90000" tIns="46800" rIns="90000" bIns="46800"/>
          <a:lstStyle/>
          <a:p>
            <a:pPr algn="r"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2E5731C-DF87-4C09-A079-2C2F97D737A1}" type="slidenum">
              <a:rPr lang="en-GB" sz="1200" b="1" baseline="1000">
                <a:solidFill>
                  <a:srgbClr val="3C3C41"/>
                </a:solidFill>
                <a:latin typeface="Arial" charset="0"/>
                <a:cs typeface="Lucida Sans Unicode" charset="0"/>
              </a:rPr>
              <a:pPr algn="r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en-GB" sz="1200" b="1" baseline="1000">
              <a:solidFill>
                <a:srgbClr val="3C3C41"/>
              </a:solidFill>
              <a:latin typeface="Arial" charset="0"/>
              <a:cs typeface="Lucida Sans Unicode" charset="0"/>
            </a:endParaRPr>
          </a:p>
        </p:txBody>
      </p:sp>
      <p:grpSp>
        <p:nvGrpSpPr>
          <p:cNvPr id="4103" name="Group 6"/>
          <p:cNvGrpSpPr>
            <a:grpSpLocks/>
          </p:cNvGrpSpPr>
          <p:nvPr/>
        </p:nvGrpSpPr>
        <p:grpSpPr bwMode="auto">
          <a:xfrm>
            <a:off x="1001713" y="0"/>
            <a:ext cx="7088187" cy="222250"/>
            <a:chOff x="631" y="0"/>
            <a:chExt cx="4465" cy="140"/>
          </a:xfrm>
        </p:grpSpPr>
        <p:sp>
          <p:nvSpPr>
            <p:cNvPr id="3" name="AutoShape 7"/>
            <p:cNvSpPr>
              <a:spLocks noChangeArrowheads="1"/>
            </p:cNvSpPr>
            <p:nvPr/>
          </p:nvSpPr>
          <p:spPr bwMode="auto">
            <a:xfrm>
              <a:off x="631" y="0"/>
              <a:ext cx="4466" cy="141"/>
            </a:xfrm>
            <a:prstGeom prst="roundRect">
              <a:avLst>
                <a:gd name="adj" fmla="val 713"/>
              </a:avLst>
            </a:prstGeom>
            <a:solidFill>
              <a:srgbClr val="00AEEF"/>
            </a:solidFill>
            <a:ln w="2736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Font typeface="Times New Roman" pitchFamily="16" charset="0"/>
                <a:buNone/>
                <a:defRPr/>
              </a:pPr>
              <a:endParaRPr lang="en-US">
                <a:latin typeface="Arial" charset="0"/>
                <a:cs typeface="Lucida Sans Unicode" charset="0"/>
              </a:endParaRPr>
            </a:p>
          </p:txBody>
        </p:sp>
        <p:sp>
          <p:nvSpPr>
            <p:cNvPr id="4104" name="AutoShape 8"/>
            <p:cNvSpPr>
              <a:spLocks noChangeArrowheads="1"/>
            </p:cNvSpPr>
            <p:nvPr/>
          </p:nvSpPr>
          <p:spPr bwMode="auto">
            <a:xfrm>
              <a:off x="631" y="0"/>
              <a:ext cx="4466" cy="141"/>
            </a:xfrm>
            <a:prstGeom prst="roundRect">
              <a:avLst>
                <a:gd name="adj" fmla="val 713"/>
              </a:avLst>
            </a:prstGeom>
            <a:solidFill>
              <a:srgbClr val="00AEEF"/>
            </a:solidFill>
            <a:ln w="27360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/>
            <a:lstStyle/>
            <a:p>
              <a:pPr algn="ctr">
                <a:buFont typeface="Times New Roman" pitchFamily="16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>
                  <a:solidFill>
                    <a:srgbClr val="3C3C41"/>
                  </a:solidFill>
                  <a:latin typeface="Arial" charset="0"/>
                  <a:cs typeface="Lucida Sans Unicode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2pPr>
      <a:lvl3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3pPr>
      <a:lvl4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4pPr>
      <a:lvl5pPr algn="l" defTabSz="457200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E00000"/>
        </a:buClr>
        <a:buSzPct val="100000"/>
        <a:buFont typeface="Arial" pitchFamily="34" charset="0"/>
        <a:defRPr sz="3200" b="1">
          <a:solidFill>
            <a:schemeClr val="tx1"/>
          </a:solidFill>
          <a:latin typeface="Arial" charset="0"/>
          <a:cs typeface="Lucida Sans Unicode" charset="0"/>
        </a:defRPr>
      </a:lvl5pPr>
      <a:lvl6pPr marL="15367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6pPr>
      <a:lvl7pPr marL="19939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7pPr>
      <a:lvl8pPr marL="24511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8pPr>
      <a:lvl9pPr marL="2908300" indent="-215900" algn="l" defTabSz="457200" rtl="0" fontAlgn="base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charset="2"/>
        <a:defRPr sz="3200" b="1">
          <a:solidFill>
            <a:srgbClr val="3C3C41"/>
          </a:solidFill>
          <a:latin typeface="Arial" charset="0"/>
          <a:cs typeface="Lucida Sans Unicode" charset="0"/>
        </a:defRPr>
      </a:lvl9pPr>
    </p:titleStyle>
    <p:bodyStyle>
      <a:lvl1pPr marL="168275" indent="-168275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Arial" charset="0"/>
        </a:defRPr>
      </a:lvl1pPr>
      <a:lvl2pPr marL="512763" indent="-169863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804863" indent="-177800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&gt;"/>
        <a:defRPr sz="1600">
          <a:solidFill>
            <a:schemeClr val="tx1"/>
          </a:solidFill>
          <a:latin typeface="+mn-lt"/>
          <a:cs typeface="+mn-cs"/>
        </a:defRPr>
      </a:lvl3pPr>
      <a:lvl4pPr marL="1087438" indent="-168275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»"/>
        <a:defRPr sz="1400">
          <a:solidFill>
            <a:schemeClr val="tx1"/>
          </a:solidFill>
          <a:latin typeface="+mn-lt"/>
          <a:cs typeface="+mn-cs"/>
        </a:defRPr>
      </a:lvl4pPr>
      <a:lvl5pPr marL="1316038" indent="-114300" algn="l" defTabSz="457200" rtl="0" eaLnBrk="0" fontAlgn="base" hangingPunct="0">
        <a:lnSpc>
          <a:spcPct val="98000"/>
        </a:lnSpc>
        <a:spcBef>
          <a:spcPct val="0"/>
        </a:spcBef>
        <a:spcAft>
          <a:spcPts val="863"/>
        </a:spcAft>
        <a:buClr>
          <a:schemeClr val="tx1"/>
        </a:buClr>
        <a:buSzPct val="65000"/>
        <a:buFont typeface="Arial" pitchFamily="34" charset="0"/>
        <a:buChar char="~"/>
        <a:defRPr sz="1200">
          <a:solidFill>
            <a:schemeClr val="tx1"/>
          </a:solidFill>
          <a:latin typeface="+mn-lt"/>
          <a:cs typeface="+mn-cs"/>
        </a:defRPr>
      </a:lvl5pPr>
      <a:lvl6pPr marL="17732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6pPr>
      <a:lvl7pPr marL="22304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7pPr>
      <a:lvl8pPr marL="26876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8pPr>
      <a:lvl9pPr marL="3144838" indent="-114300" algn="l" defTabSz="457200" rtl="0" fontAlgn="base">
        <a:lnSpc>
          <a:spcPct val="98000"/>
        </a:lnSpc>
        <a:spcBef>
          <a:spcPct val="0"/>
        </a:spcBef>
        <a:spcAft>
          <a:spcPts val="863"/>
        </a:spcAft>
        <a:buClr>
          <a:srgbClr val="3C3C41"/>
        </a:buClr>
        <a:buSzPct val="65000"/>
        <a:buFont typeface="Arial" charset="0"/>
        <a:buChar char="~"/>
        <a:defRPr sz="1200">
          <a:solidFill>
            <a:srgbClr val="3C3C4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c"/>
          <p:cNvSpPr/>
          <p:nvPr/>
        </p:nvSpPr>
        <p:spPr bwMode="auto">
          <a:xfrm>
            <a:off x="2850000" y="1700000"/>
            <a:ext cx="4000000" cy="4000000"/>
          </a:xfrm>
          <a:custGeom>
            <avLst xmlns="http://schemas.openxmlformats.org/drawingml/2006/main">
              <gd name="adj1" fmla="val 16200000"/>
              <gd name="adj2" fmla="val 0"/>
            </avLst>
            <gdLst xmlns="http://schemas.openxmlformats.org/drawingml/2006/main">
              <gd name="stAng" fmla="pin 0 adj1 21599999"/>
              <gd name="enAng" fmla="pin 0 adj2 21599999"/>
              <gd name="sw11" fmla="+- enAng 0 stAng"/>
              <gd name="sw12" fmla="+- sw11 21600000 0"/>
              <gd name="swAng" fmla="?: sw11 sw11 sw12"/>
              <gd name="wt1" fmla="sin wd2 stAng"/>
              <gd name="ht1" fmla="cos hd2 stAng"/>
              <gd name="dx1" fmla="cat2 wd2 ht1 wt1"/>
              <gd name="dy1" fmla="sat2 hd2 ht1 wt1"/>
              <gd name="wt2" fmla="sin wd2 enAng"/>
              <gd name="ht2" fmla="cos hd2 enAng"/>
              <gd name="dx2" fmla="cat2 wd2 ht2 wt2"/>
              <gd name="dy2" fmla="sat2 hd2 ht2 wt2"/>
              <gd name="x1" fmla="+- hc dx1 0"/>
              <gd name="y1" fmla="+- vc dy1 0"/>
              <gd name="x2" fmla="+- hc dx2 0"/>
              <gd name="y2" fmla="+- vc dy2 0"/>
              <gd name="sw0" fmla="+- 21600000 0 stAng"/>
              <gd name="da1" fmla="+- swAng 0 sw0"/>
              <gd name="g1" fmla="max x1 x2"/>
              <gd name="ir" fmla="?: da1 r g1"/>
              <gd name="sw1" fmla="+- cd4 0 stAng"/>
              <gd name="sw2" fmla="+- 27000000 0 stAng"/>
              <gd name="sw3" fmla="?: sw1 sw1 sw2"/>
              <gd name="da2" fmla="+- swAng 0 sw3"/>
              <gd name="g5" fmla="max y1 y2"/>
              <gd name="ib" fmla="?: da2 b g5"/>
              <gd name="sw4" fmla="+- cd2 0 stAng"/>
              <gd name="sw5" fmla="+- 32400000 0 stAng"/>
              <gd name="sw6" fmla="?: sw4 sw4 sw5"/>
              <gd name="da3" fmla="+- swAng 0 sw6"/>
              <gd name="g9" fmla="min x1 x2"/>
              <gd name="il" fmla="?: da3 l g9"/>
              <gd name="sw7" fmla="+- 3cd4 0 stAng"/>
              <gd name="sw8" fmla="+- 37800000 0 stAng"/>
              <gd name="sw9" fmla="?: sw7 sw7 sw8"/>
              <gd name="da4" fmla="+- swAng 0 sw9"/>
              <gd name="g13" fmla="min y1 y2"/>
              <gd name="it" fmla="?: da4 t g13"/>
              <gd name="cang1" fmla="+- stAng 0 cd4"/>
              <gd name="cang2" fmla="+- enAng cd4 0"/>
              <gd name="cang3" fmla="+/ cang1 cang2 2"/>
            </gdLst>
            <ahLst xmlns="http://schemas.openxmlformats.org/drawingml/2006/main">
              <ahPolar gdRefAng="adj1" minAng="0" maxAng="21599999">
                <pos x="x1" y="y1"/>
              </ahPolar>
              <ahPolar gdRefAng="adj2" minAng="0" maxAng="21599999">
                <pos x="x2" y="y2"/>
              </ahPolar>
            </ahLst>
            <cxnLst xmlns="http://schemas.openxmlformats.org/drawingml/2006/main">
              <cxn ang="cang1">
                <pos x="x1" y="y1"/>
              </cxn>
              <cxn ang="cang3">
                <pos x="hc" y="vc"/>
              </cxn>
              <cxn ang="cang2">
                <pos x="x2" y="y2"/>
              </cxn>
            </cxnLst>
            <rect xmlns="http://schemas.openxmlformats.org/drawingml/2006/main" l="il" t="it" r="ir" b="ib"/>
            <pathLst xmlns="http://schemas.openxmlformats.org/drawingml/2006/main">
              <path stroke="false" extrusionOk="false">
                <moveTo>
                  <pt x="x1" y="y1"/>
                </moveTo>
                <arcTo wR="wd2" hR="hd2" stAng="stAng" swAng="swAng"/>
                <lnTo>
                  <pt x="hc" y="vc"/>
                </lnTo>
                <close/>
              </path>
              <path fill="none">
                <moveTo>
                  <pt x="x1" y="y1"/>
                </moveTo>
                <arcTo wR="wd2" hR="hd2" stAng="stAng" swAng="swAng"/>
              </path>
            </pathLst>
          </a:custGeom>
          <a:solidFill>
            <a:srgbClr val="FFFF7F"/>
          </a:solidFill>
          <a:ln w="19080">
            <a:solidFill>
              <a:srgbClr val="A0A060"/>
            </a:solidFill>
            <a:miter lim="800000"/>
            <a:headEnd/>
            <a:tailEnd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Theme">
  <a:themeElements>
    <a:clrScheme name="Novell09_v11">
      <a:dk1>
        <a:srgbClr val="455560"/>
      </a:dk1>
      <a:lt1>
        <a:srgbClr val="FFFFFF"/>
      </a:lt1>
      <a:dk2>
        <a:srgbClr val="6A737B"/>
      </a:dk2>
      <a:lt2>
        <a:srgbClr val="E4E5E6"/>
      </a:lt2>
      <a:accent1>
        <a:srgbClr val="ED1C24"/>
      </a:accent1>
      <a:accent2>
        <a:srgbClr val="F7AC07"/>
      </a:accent2>
      <a:accent3>
        <a:srgbClr val="7AC142"/>
      </a:accent3>
      <a:accent4>
        <a:srgbClr val="72AEB6"/>
      </a:accent4>
      <a:accent5>
        <a:srgbClr val="546291"/>
      </a:accent5>
      <a:accent6>
        <a:srgbClr val="00AEEF"/>
      </a:accent6>
      <a:hlink>
        <a:srgbClr val="00AEEF"/>
      </a:hlink>
      <a:folHlink>
        <a:srgbClr val="94A0A9"/>
      </a:folHlink>
    </a:clrScheme>
    <a:fontScheme name="Office Theme">
      <a:majorFont>
        <a:latin typeface="Arial"/>
        <a:ea typeface=""/>
        <a:cs typeface="Lucida Sans Unicode"/>
      </a:majorFont>
      <a:minorFont>
        <a:latin typeface="Arial"/>
        <a:ea typeface="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Lucida Sans Unico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n_presentation_template_final_091809</Template>
  <TotalTime>229</TotalTime>
  <Words>1</Words>
  <Application>Microsoft Office PowerPoint</Application>
  <PresentationFormat>On-screen Show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3_Office Theme</vt:lpstr>
      <vt:lpstr>PowerPoint Presentation</vt:lpstr>
    </vt:vector>
  </TitlesOfParts>
  <Company>Novell,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Identity, Security and Compliance Overview</dc:title>
  <dc:creator>Novell Employee</dc:creator>
  <dc:description>Template Version 10:  9/18/08</dc:description>
  <cp:lastModifiedBy>rodo</cp:lastModifiedBy>
  <cp:revision>3</cp:revision>
  <dcterms:created xsi:type="dcterms:W3CDTF">2010-05-21T21:38:29Z</dcterms:created>
  <dcterms:modified xsi:type="dcterms:W3CDTF">2011-09-07T14:49:27Z</dcterms:modified>
</cp:coreProperties>
</file>