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xkcd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4289040" y="3270600"/>
            <a:ext cx="11052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  <a:hlinkClick r:id="rId1"/>
              </a:rPr>
              <a:t>xkcd</a:t>
            </a:r>
            <a:endParaRPr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LibreOfficeDev/5.1.0.0.alpha1$Linux_X86_64 LibreOffice_project/290b9e97a00326aa02cb8bd4123ed8b016efae99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2015-08-28T18:31:14Z</dcterms:modified>
  <cp:revision>2</cp:revision>
  <dc:subject/>
  <dc:title/>
</cp:coreProperties>
</file>