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A4FC-121E-4643-BCFC-5281B6948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FE2EC-8A05-4533-B32B-1EC95365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8895-39E6-406F-A00A-5EC6213A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5F09-9F7B-4792-BD9A-C88CF82C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4955-7863-4F5A-A2F5-452C9619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7920-1D97-40FD-82D0-4D35F5F3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D4423-4EED-4F6F-B05E-8A5FBB0D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2BB5-EE05-4B2D-89E4-E1BB9377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4F53-14DF-478D-834A-43CAEBC5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F69-303C-4FAB-B2A0-F17A934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45CAC-1AF3-47FD-8373-1556303FD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33F76-EEDD-4439-8193-2C162D30D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EF65-D8D9-46BB-B9BA-5749AD0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A0581-51C7-45DD-AB3A-FA115C93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5728-FA8B-4F27-A0F6-AC5D0307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8D54-91FA-47FD-AE6B-6B024D67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36F7-B8CB-4A38-B78E-97E4A5AB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C276-EAD6-42B6-820F-80B6D7C4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D39E-C4CB-4434-98A6-D51A0A6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8F83-49C7-4135-AE1B-A045B764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661-3FE8-4953-826D-DD4B4DD3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68286-BD26-4626-9A80-0675ED6F9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E957-49A9-453E-AE72-2854E829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18EFC-ED61-4EC2-B1D8-C1C7C63A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DE79-E20E-45D3-8724-975555D2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CF16-AD4E-4656-913A-45C57F78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29A6-5E9F-4020-95F2-5755CA3AE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9822-13B6-4192-8932-F16409D0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47D60-BC96-4194-95ED-F22C0F0E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F81C3-EE74-46F4-B04A-A78E0D6E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22F06-3298-4861-B967-EFB1C441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0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BBFD-C50C-41C9-B8C9-E2BA5EDA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ECAA4-973C-43BE-93D2-5E82FDDF0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42959-2833-4F7A-B523-C87E2DE70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80C94-9789-4FFE-B1D6-E04AA7132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3E28D-EA14-4F1E-84C7-07AA369AB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BB02D-829F-43E6-8E7E-8908E0CD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B1496-BFF3-40E2-8D80-AA6410D6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E6DA-9C1E-4B8F-A77B-17F42987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367A-CC2A-4DA5-8218-5EDAA1CA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EC508-5579-4E4B-AE22-CC692E76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6D736-D708-4BF8-A09F-AF5FAB4B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F5541-7C78-407B-836F-3DAC34E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1978E-5D90-4FA8-B479-20654BCE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64F60-BBDD-4582-9623-A3C997A2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7F41-9733-4018-B577-2BE03628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CE2C-F2C5-44C3-8803-A503442C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3B8-F497-401E-93F8-5BEE8194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A73AC-71EC-4586-AA2A-622E4A8CC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5662D-92B4-4219-A4DA-77C4DD00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1A99-E50B-4516-A888-F2745894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6B03A-1768-415C-93B5-97E408C1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0BB9-917C-420B-A9E2-87A363A8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C890D-BDA1-42B8-BA13-EAB755E7B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3FDF1-18B4-4887-8E48-04E3A009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42B9D-7200-4470-92AB-4916C8E0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74AF5-0C84-4542-9F9D-93D320A9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74C20-D3E0-4B3B-B5B3-BA5F0F7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2E23B-4F8D-403C-A8F9-6C384862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27FE9-4FFC-4852-B54F-3FD35ED35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8367-5F55-433D-9BC8-D9C172FB9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1410-67F1-4DB7-A3AF-1AB76F2DEBC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C4F0-F286-4D99-BC1A-0D131DD9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1060-143A-4BBC-945E-B2E75C5AB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D0A6-9E51-41B0-B4DD-7BF3CA42D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7E1AB4-02F3-4481-807E-1805F0117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18572"/>
              </p:ext>
            </p:extLst>
          </p:nvPr>
        </p:nvGraphicFramePr>
        <p:xfrm>
          <a:off x="2032000" y="719666"/>
          <a:ext cx="8128000" cy="283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02181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3613050"/>
                    </a:ext>
                  </a:extLst>
                </a:gridCol>
              </a:tblGrid>
              <a:tr h="128379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7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Liberation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Liberation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sarper</dc:creator>
  <cp:lastModifiedBy>sarper</cp:lastModifiedBy>
  <cp:revision>4</cp:revision>
  <dcterms:created xsi:type="dcterms:W3CDTF">2022-08-30T07:04:41Z</dcterms:created>
  <dcterms:modified xsi:type="dcterms:W3CDTF">2023-10-20T08:54:54Z</dcterms:modified>
</cp:coreProperties>
</file>