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u-HU" sz="4400" spc="-1" strike="noStrike">
                <a:latin typeface="Arial"/>
              </a:rPr>
              <a:t>Click to edit the title text format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latin typeface="Arial"/>
              </a:rPr>
              <a:t>Click to edit the outline text format</a:t>
            </a:r>
            <a:endParaRPr b="0" lang="hu-H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latin typeface="Arial"/>
              </a:rPr>
              <a:t>Second Outline Level</a:t>
            </a:r>
            <a:endParaRPr b="0" lang="hu-H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latin typeface="Arial"/>
              </a:rPr>
              <a:t>Third Outline Level</a:t>
            </a:r>
            <a:endParaRPr b="0" lang="hu-H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latin typeface="Arial"/>
              </a:rPr>
              <a:t>Fourth Outline Level</a:t>
            </a:r>
            <a:endParaRPr b="0" lang="hu-H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Fifth Outline Level</a:t>
            </a:r>
            <a:endParaRPr b="0" lang="hu-H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Sixth Outline Level</a:t>
            </a:r>
            <a:endParaRPr b="0" lang="hu-H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latin typeface="Arial"/>
              </a:rPr>
              <a:t>Seventh Outline Level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hu-HU" sz="1400" spc="-1" strike="noStrike">
                <a:latin typeface="Times New Roman"/>
              </a:rPr>
              <a:t>&lt;date/time&gt;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hu-HU" sz="1400" spc="-1" strike="noStrike">
                <a:latin typeface="Times New Roman"/>
              </a:rPr>
              <a:t>&lt;footer&gt;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164B28A7-AFF3-4081-8C3A-94874036053B}" type="slidenum">
              <a:rPr b="0" lang="hu-HU" sz="1400" spc="-1" strike="noStrike">
                <a:latin typeface="Times New Roman"/>
              </a:rPr>
              <a:t>&lt;number&gt;</a:t>
            </a:fld>
            <a:endParaRPr b="0" lang="hu-H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LibreOfficeDev/6.1.0.0.alpha0$Windows_x86 LibreOffice_project/d2b2ea07c5c3c2be4aedf8482c6df1c2b0e449a1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2018-02-17T03:45:31Z</dcterms:created>
  <dc:creator/>
  <dc:description/>
  <dc:language>hu-HU</dc:language>
  <cp:lastModifiedBy/>
  <cp:revision>0</cp:revision>
  <dc:subject/>
  <dc:title/>
</cp:coreProperties>
</file>