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238" y="-82"/>
      </p:cViewPr>
      <p:guideLst>
        <p:guide orient="horz" pos="1814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03C2A37-BF5D-4F17-B2DE-554E8E8BDFD8}"/>
              </a:ext>
            </a:extLst>
          </p:cNvPr>
          <p:cNvSpPr/>
          <p:nvPr/>
        </p:nvSpPr>
        <p:spPr>
          <a:xfrm>
            <a:off x="720000" y="1440000"/>
            <a:ext cx="144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US">
                <a:solidFill>
                  <a:schemeClr val="tx1"/>
                </a:solidFill>
              </a:rPr>
              <a:t>Vertical it should be!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xisco</cp:lastModifiedBy>
  <cp:revision>2</cp:revision>
  <dcterms:created xsi:type="dcterms:W3CDTF">2019-10-17T12:34:51Z</dcterms:created>
  <dcterms:modified xsi:type="dcterms:W3CDTF">2020-10-20T08:17:05Z</dcterms:modified>
</cp:coreProperties>
</file>