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229-465A-44AF-8296-E78AC43CB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9D0EC-2551-4772-9E2E-2535F770D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929D-40AE-411C-B475-6EA5E4DC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6092-84BA-40BC-8C66-B574FCDE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C8B6-A453-4842-AED8-68B4EC76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E255-BCDC-47BF-8F2F-9F95095D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970E4-DE30-445B-BAB9-DC3ECE46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D54F-0FB3-40F2-BF23-0874A6A3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DD69-372C-4C44-AF03-F2A3E1E4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979C-6282-43F5-AE00-BBF970F6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0DB0C-7AE5-41F6-884F-96B81583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339A7-F440-41DC-BC09-E2A7956A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C1FA-B627-4A0F-B828-630585B4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83F8-7A2C-478D-80C9-BD07616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5262-3E74-4264-BA08-88C42CB7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5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1AB-F679-4258-A322-BAC56EA1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BD03-608B-4CAA-A34F-8966493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EB32-A756-4BA8-8583-D66A4E58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0922-20D8-4B41-87FB-6D0FA64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4CC4-6882-499E-840E-88E33872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7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8D07-ED36-4F62-B45F-1A6C0727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D436-33F6-4060-9B60-91C76B22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A1D7-79FB-4A93-91DD-177EC9A0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4002-058C-4E3C-A6CB-42F723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1A0D-FD42-421B-A904-1970394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5138-6EED-4142-9B8B-DDA4420C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519F-DC51-4BF9-BBEC-135D843A3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FD34C-5BA1-4D6B-8F58-A5076901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CDBE3-C567-4874-8D3F-E17C9EE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A0C68-4FA8-4580-8BBA-741D2370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ED85-D7CD-4597-B8F4-10563C17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4A6D-3579-4FB1-8D46-AA83B7FB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13D1A-24C7-4576-871C-D1352C28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E05E0-F0B6-48D5-B2D5-29C81857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99F62-ECDB-4589-9B2D-469876022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D717A-A20E-443C-8AD2-218AFEE79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35F72-684B-4C57-99E5-D694BB91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35DE8-262B-4259-81FC-6F9FB5B9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48EEE-72A0-406B-8E24-506A72F5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2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2A16-A459-4E0A-B8C2-64C516DC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2478-0D30-4088-856D-640FD7B6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6CA6F-4DD4-41DF-9AD0-902B6CEF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E916-8929-46FE-B781-9E7B59C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8ECD-AC61-47ED-9C4E-F8A3044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C978F-7E04-4B46-ABF7-14C1015B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1F09D-3760-4D23-9482-743F7F96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9448-CFDB-4D29-B2FF-73A7272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A951-9D55-43F3-8088-3EBCF35D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D46F7-A496-4499-9DEB-8A1546ECA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1014-AFC0-4C09-B7BD-7077F7B5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7D81B-9ABE-4AF6-AA37-6292134D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C9A36-6250-49A8-8719-836316B0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2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D46-0730-4AE1-B4ED-4D478FE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B94CA-E2C4-4B29-BF6B-0DEEB8B7C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F9922-8B9E-4505-AAC2-8385385E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E60C0-3AAF-44C5-AE0B-DC4CD733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84802-46F7-43CE-9D74-4926F9E5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93BB-8074-4A2B-9341-0F2EBE22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4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6F9ED-75A0-439E-8174-FCF5E1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A2268-7E65-4117-9A78-C2165203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0204-66FE-4DCC-AD8E-C15671C4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D2C5-A801-4485-A327-E628D2554BAA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A8D0-7F59-46E3-824A-A2AA5CE6A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137D-9AFE-4ECC-9653-4E657A08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FF86-AD2F-4964-8EEC-B972B4C7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2A5E2-BFBD-4E56-B575-B4B76AA6F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1906"/>
            <a:ext cx="9144000" cy="2944906"/>
          </a:xfrm>
        </p:spPr>
        <p:txBody>
          <a:bodyPr numCol="3" spcCol="108000">
            <a:normAutofit fontScale="62500" lnSpcReduction="20000"/>
          </a:bodyPr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Vestibulum </a:t>
            </a:r>
            <a:r>
              <a:rPr lang="de-DE" dirty="0" err="1"/>
              <a:t>consequat</a:t>
            </a:r>
            <a:r>
              <a:rPr lang="de-DE" dirty="0"/>
              <a:t> mi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. </a:t>
            </a:r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commodo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posuere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</a:t>
            </a:r>
            <a:r>
              <a:rPr lang="de-DE" dirty="0" err="1"/>
              <a:t>dignissim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cursus </a:t>
            </a:r>
            <a:r>
              <a:rPr lang="de-DE" dirty="0" err="1"/>
              <a:t>egestas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</a:t>
            </a:r>
            <a:r>
              <a:rPr lang="de-DE" dirty="0" err="1"/>
              <a:t>arcu</a:t>
            </a:r>
            <a:r>
              <a:rPr lang="de-DE" dirty="0"/>
              <a:t>,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molestie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. In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hendrerit</a:t>
            </a:r>
            <a:r>
              <a:rPr lang="de-DE" dirty="0"/>
              <a:t>. Sed cursus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pellentesque</a:t>
            </a:r>
            <a:r>
              <a:rPr lang="de-DE" dirty="0"/>
              <a:t>, non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,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. </a:t>
            </a:r>
            <a:r>
              <a:rPr lang="de-DE" dirty="0" err="1"/>
              <a:t>Praesent</a:t>
            </a:r>
            <a:r>
              <a:rPr lang="de-DE" dirty="0"/>
              <a:t>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.</a:t>
            </a:r>
          </a:p>
          <a:p>
            <a:r>
              <a:rPr lang="de-DE" dirty="0"/>
              <a:t>Integer </a:t>
            </a:r>
            <a:r>
              <a:rPr lang="de-DE" dirty="0" err="1"/>
              <a:t>sodales</a:t>
            </a:r>
            <a:r>
              <a:rPr lang="de-DE" dirty="0"/>
              <a:t>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tristique</a:t>
            </a:r>
            <a:r>
              <a:rPr lang="de-DE" dirty="0"/>
              <a:t>. Sed a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posuere</a:t>
            </a:r>
            <a:r>
              <a:rPr lang="de-DE" dirty="0"/>
              <a:t>,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nunc</a:t>
            </a:r>
            <a:r>
              <a:rPr lang="de-DE" dirty="0"/>
              <a:t> et,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</a:t>
            </a:r>
            <a:r>
              <a:rPr lang="de-DE" dirty="0" err="1"/>
              <a:t>molestie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tristique</a:t>
            </a:r>
            <a:r>
              <a:rPr lang="de-DE" dirty="0"/>
              <a:t> </a:t>
            </a:r>
            <a:r>
              <a:rPr lang="de-DE" dirty="0" err="1"/>
              <a:t>lectus</a:t>
            </a:r>
            <a:r>
              <a:rPr lang="de-DE" dirty="0"/>
              <a:t> </a:t>
            </a:r>
            <a:r>
              <a:rPr lang="de-DE" dirty="0" err="1"/>
              <a:t>hendrerit</a:t>
            </a:r>
            <a:r>
              <a:rPr lang="de-DE" dirty="0"/>
              <a:t> sed.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</a:t>
            </a:r>
            <a:r>
              <a:rPr lang="de-DE" dirty="0" err="1"/>
              <a:t>nisl</a:t>
            </a:r>
            <a:r>
              <a:rPr lang="de-DE" dirty="0"/>
              <a:t> sed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accumsan</a:t>
            </a:r>
            <a:r>
              <a:rPr lang="de-DE" dirty="0"/>
              <a:t>,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 a, </a:t>
            </a:r>
            <a:r>
              <a:rPr lang="de-DE" dirty="0" err="1"/>
              <a:t>vestibulum</a:t>
            </a:r>
            <a:r>
              <a:rPr lang="de-DE" dirty="0"/>
              <a:t> </a:t>
            </a:r>
            <a:r>
              <a:rPr lang="de-DE" dirty="0" err="1"/>
              <a:t>mauris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lobortis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tellus</a:t>
            </a:r>
            <a:r>
              <a:rPr lang="de-DE" dirty="0"/>
              <a:t> </a:t>
            </a:r>
            <a:r>
              <a:rPr lang="de-DE" dirty="0" err="1"/>
              <a:t>faucibus</a:t>
            </a:r>
            <a:r>
              <a:rPr lang="de-DE" dirty="0"/>
              <a:t>, </a:t>
            </a:r>
            <a:r>
              <a:rPr lang="de-DE" dirty="0" err="1"/>
              <a:t>tempor</a:t>
            </a:r>
            <a:r>
              <a:rPr lang="de-DE" dirty="0"/>
              <a:t> magna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facilisis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commodo </a:t>
            </a:r>
            <a:r>
              <a:rPr lang="de-DE" dirty="0" err="1"/>
              <a:t>enim</a:t>
            </a:r>
            <a:r>
              <a:rPr lang="de-DE" dirty="0"/>
              <a:t> a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pellentesque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vestibulum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.</a:t>
            </a:r>
          </a:p>
          <a:p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velit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, </a:t>
            </a:r>
            <a:r>
              <a:rPr lang="de-DE" dirty="0" err="1"/>
              <a:t>laoreet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volutpat</a:t>
            </a:r>
            <a:r>
              <a:rPr lang="de-DE" dirty="0"/>
              <a:t> </a:t>
            </a:r>
            <a:r>
              <a:rPr lang="de-DE" dirty="0" err="1"/>
              <a:t>facilisis</a:t>
            </a:r>
            <a:r>
              <a:rPr lang="de-DE" dirty="0"/>
              <a:t> </a:t>
            </a:r>
            <a:r>
              <a:rPr lang="de-DE" dirty="0" err="1"/>
              <a:t>eros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arcu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luctus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Praesent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lacus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a </a:t>
            </a:r>
            <a:r>
              <a:rPr lang="de-DE" dirty="0" err="1"/>
              <a:t>a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. Vestibulum ante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primis</a:t>
            </a:r>
            <a:r>
              <a:rPr lang="de-DE" dirty="0"/>
              <a:t> in </a:t>
            </a:r>
            <a:r>
              <a:rPr lang="de-DE" dirty="0" err="1"/>
              <a:t>faucibus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luctus</a:t>
            </a:r>
            <a:r>
              <a:rPr lang="de-DE" dirty="0"/>
              <a:t> et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posuere</a:t>
            </a:r>
            <a:r>
              <a:rPr lang="de-DE" dirty="0"/>
              <a:t> </a:t>
            </a:r>
            <a:r>
              <a:rPr lang="de-DE" dirty="0" err="1"/>
              <a:t>cubilia</a:t>
            </a:r>
            <a:r>
              <a:rPr lang="de-DE" dirty="0"/>
              <a:t> </a:t>
            </a:r>
            <a:r>
              <a:rPr lang="de-DE" dirty="0" err="1"/>
              <a:t>Curae</a:t>
            </a:r>
            <a:r>
              <a:rPr lang="de-DE" dirty="0"/>
              <a:t>; Nam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at ante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molestie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 ante. Mauris </a:t>
            </a:r>
            <a:r>
              <a:rPr lang="de-DE" dirty="0" err="1"/>
              <a:t>tincidunt</a:t>
            </a:r>
            <a:r>
              <a:rPr lang="de-DE" dirty="0"/>
              <a:t>, </a:t>
            </a:r>
            <a:r>
              <a:rPr lang="de-DE" dirty="0" err="1"/>
              <a:t>nibh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sollicitudin</a:t>
            </a:r>
            <a:r>
              <a:rPr lang="de-DE" dirty="0"/>
              <a:t> </a:t>
            </a:r>
            <a:r>
              <a:rPr lang="de-DE" dirty="0" err="1"/>
              <a:t>molestie</a:t>
            </a:r>
            <a:r>
              <a:rPr lang="de-DE" dirty="0"/>
              <a:t>,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, a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 </a:t>
            </a:r>
            <a:r>
              <a:rPr lang="de-DE" dirty="0" err="1"/>
              <a:t>turpis</a:t>
            </a:r>
            <a:r>
              <a:rPr lang="de-DE" dirty="0"/>
              <a:t> sed ante.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, </a:t>
            </a:r>
            <a:r>
              <a:rPr lang="de-DE" dirty="0" err="1"/>
              <a:t>euismod</a:t>
            </a:r>
            <a:r>
              <a:rPr lang="de-DE" dirty="0"/>
              <a:t> nulla in,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nunc</a:t>
            </a:r>
            <a:r>
              <a:rPr lang="de-DE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1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Kaganski</dc:creator>
  <cp:lastModifiedBy>Mike Kaganski</cp:lastModifiedBy>
  <cp:revision>2</cp:revision>
  <dcterms:created xsi:type="dcterms:W3CDTF">2021-06-07T17:38:54Z</dcterms:created>
  <dcterms:modified xsi:type="dcterms:W3CDTF">2021-06-07T17:42:18Z</dcterms:modified>
</cp:coreProperties>
</file>