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BD00-07EF-4709-9010-D4809EEE2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88746-9277-4993-AC25-D591DF21C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5273-5FC6-4E21-97CD-AD4D823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DFAA-4C25-40BF-AF51-2ECF9DE9D9D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6380-4951-41B6-8CEC-DC174DF72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F243-25A7-48AE-B8C7-AEF8F0F7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B053-2A41-4D36-94B1-83EB867F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1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370C0-3000-4F01-8614-ACB67229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75AAC-DB7E-488A-A041-89DD377B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4653-2102-4F9B-813F-2CB9709E0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DFAA-4C25-40BF-AF51-2ECF9DE9D9D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81530-4F81-49EF-ABD6-E9949A5D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BFA0-B625-4167-8E16-74A0F5EAF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B053-2A41-4D36-94B1-83EB867F4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FBBEC-2C6B-42EC-B127-8FAD3DADAD1B}"/>
              </a:ext>
            </a:extLst>
          </p:cNvPr>
          <p:cNvSpPr txBox="1"/>
          <p:nvPr/>
        </p:nvSpPr>
        <p:spPr>
          <a:xfrm>
            <a:off x="501188" y="2042506"/>
            <a:ext cx="4229467" cy="2477601"/>
          </a:xfrm>
          <a:prstGeom prst="rect">
            <a:avLst/>
          </a:prstGeom>
          <a:noFill/>
        </p:spPr>
        <p:txBody>
          <a:bodyPr wrap="square" lIns="0" tIns="0" rIns="0" bIns="0" numCol="2" rtlCol="0" anchor="t">
            <a:spAutoFit/>
          </a:bodyPr>
          <a:lstStyle/>
          <a:p>
            <a:pPr>
              <a:spcAft>
                <a:spcPts val="90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Winning Foodies</a:t>
            </a:r>
            <a:endParaRPr lang="en-US" sz="2000" dirty="0">
              <a:solidFill>
                <a:schemeClr val="accent1"/>
              </a:solidFill>
              <a:latin typeface="Work Sans Light" panose="00000400000000000000" pitchFamily="2" charset="0"/>
            </a:endParaRPr>
          </a:p>
          <a:p>
            <a:pPr>
              <a:spcAft>
                <a:spcPts val="900"/>
              </a:spcAft>
              <a:tabLst>
                <a:tab pos="3938588" algn="l"/>
              </a:tabLst>
            </a:pPr>
            <a:r>
              <a:rPr lang="en-US" dirty="0">
                <a:latin typeface="Work Sans Light"/>
              </a:rPr>
              <a:t>We look for ways to evolve and offer the yummiest food, and healthy at that, you can think of. Oh, the smell, the texture, the taste!</a:t>
            </a:r>
            <a:endParaRPr lang="en-US" dirty="0">
              <a:latin typeface="Work Sa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0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Work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2</cp:revision>
  <dcterms:created xsi:type="dcterms:W3CDTF">2021-10-20T08:45:41Z</dcterms:created>
  <dcterms:modified xsi:type="dcterms:W3CDTF">2021-10-21T13:03:01Z</dcterms:modified>
</cp:coreProperties>
</file>