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h98HWf4JpzDM2hMHw2pPA==" hashData="wMVc4kxtNHYaM+MBimsTX2w1SnwGoLuhQ0+KRY87iWS7mxZJRiRH0TG95RCucmD4d0Ih6uLaFGCO6Xd+6q4rig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F8F4C-2D1F-456E-963A-3EF0A2397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8500D0-471C-4F9B-B5FB-0163F8CC5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62F786-BE8B-44BA-B604-23FD2766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5CF4CD-4924-467C-A454-0C651E28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16FDD8-C097-42AF-B0BD-C16E52BA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62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BFA52-A6C1-46F9-9123-D8FE935C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7E7C4D-0A1A-44F9-9C55-4529BFFFE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0672EB-C202-4ADD-B518-2294572F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553EFA-AF21-4B4D-AA91-8238F157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0FEC5A-02F6-4AE3-907D-98A3895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62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18E139E-E86F-400E-8BF2-DE0E6C5AA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6EA6094-D9D0-4C3D-A463-82939AF0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330D96-A4F6-4F7F-BF4D-7743C68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3DFCD8-F983-4AE5-8E48-19FA155C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1B33E6-9BA6-40C2-9284-A1E72C46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26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C7C260-B50F-4D47-81E9-80D33008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73DAFA-7891-4490-A880-8568A248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993143-D799-4DBF-BBCB-7D628EFD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6B34FB-BD78-43D6-887E-1C2127E5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2C2B12-9B15-45CF-9ACF-B9EA99A1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B6030E-70FA-463A-A448-DD697A03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65AEDE-4EC6-4B4A-A236-C10B9B10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6B5ED0-480B-4F6A-A52E-233793E8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00D2A1-58E9-4D73-ACAA-FB55C808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54507E-3DC5-4295-A1B1-2DB466E5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0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99F0E-BF37-4A70-BCA3-5E300492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429B11-A0B4-4BD7-B960-ECA077400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E20E8C-861E-44B0-AD2A-C4FCF405B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13CD60-BD25-42AC-B4F4-6D84005A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3BC457-DE26-41A6-9F34-642AB279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C38E67-19EE-46A4-ABCC-886EF121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69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2FDB7C-16C6-4F75-8D67-39AD861E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318754-A781-4B9C-960C-B3BC0112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FC5BC3E-8268-45D8-BCB2-75801D75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5A9205E-27A9-4580-B500-8D8279B92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19E1D98-D6BF-4CBF-AE73-1EBF4F9CB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C7CECBB-DC0F-4AB4-85DA-02059E53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F26955E-4AE2-48BB-9734-7FB97A63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2CBCB33-9B3D-499A-BA96-27B7E0BE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01CFB6-D908-41D0-AC60-848C2E1F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390626A-73B6-4DDD-B9DA-FA46D8DF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F40D885-0D27-4C66-91F0-CE0291EB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8C2BE1-8BCD-4B13-A923-9B547F1F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8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1859249-1EE1-4135-A844-F3C98EDD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6BBE080-B2F7-4CEF-99CC-73A3ACC2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529945-D7A5-4F75-B7E6-ECFA2127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13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E4676-54FB-4771-8914-18520975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B56729-612A-470F-8875-E214A025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CBEFE3B-463F-4372-8EBE-F212396F5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7B47BE-6EC1-4667-B81E-93AFB30E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2F8209-37AC-4581-B505-5BE4673C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82EA53-612B-445D-944C-F21746FC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6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2BFB0-4B68-4B32-A663-D84E4EF2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B5D69E1-A1F4-44F0-91EC-24A8C0610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0B76C1E-53A0-4734-A172-8366EBE49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C6CA2D-9ADD-44A2-8E16-A48640C6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CC50D8-577B-4BA1-9F84-C4CAFA20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E8F5E7B-9EB1-40FA-AB11-AA3EEE92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67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0F472CD-C671-480B-B981-D2FFA080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4D3487-ACF2-4C0A-8A0A-98E7C348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F45F2F-B4D7-4E20-AA18-D9382CF5A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CAFC-5D0F-4C90-B897-875ABBDBBA59}" type="datetimeFigureOut">
              <a:rPr lang="hu-HU" smtClean="0"/>
              <a:t>2021.10.06.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8FA06A-FD81-425A-9A59-3E440A61B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54136-5A70-4B89-934D-0BED7A59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D7E0-1C5C-4B95-9922-77D7FB2FE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98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E7305-886B-4DEC-B053-90284B4E8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password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810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password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2021-10-06T07:39:26Z</dcterms:created>
  <dcterms:modified xsi:type="dcterms:W3CDTF">2021-10-06T07:39:31Z</dcterms:modified>
</cp:coreProperties>
</file>