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1F04-4963-445B-9D42-FC40EDF57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E044C-B966-4394-A088-D21BF7AF3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20B75-392C-46E2-B20C-37B59182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D0E-912E-4242-AF0E-9C6D32DA74C5}" type="datetimeFigureOut">
              <a:rPr lang="hu-HU" smtClean="0"/>
              <a:t>2017.07.25.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F136-5360-4428-8599-9B1EA5EA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2259-B82D-48AC-A873-E1D4D4AF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820E-BABD-4AD7-8362-F1F1F89EFA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54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A8DE-8859-47AC-9F56-E287DD72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81E93-989A-4D54-8567-3C31C298C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9DD3-67AE-4DF2-AACD-E32447A0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D0E-912E-4242-AF0E-9C6D32DA74C5}" type="datetimeFigureOut">
              <a:rPr lang="hu-HU" smtClean="0"/>
              <a:t>2017.07.25.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C9F3F-E2B6-4344-99C8-1B991EDE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A222-F2EE-4F97-8530-0E7DDA86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820E-BABD-4AD7-8362-F1F1F89EFA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748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F79AA-4194-44FD-B76D-EEAF4A8D2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D1684-5366-4261-9A76-C2BA75F94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893A-D0CF-463A-9E2E-9EC9E4B5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D0E-912E-4242-AF0E-9C6D32DA74C5}" type="datetimeFigureOut">
              <a:rPr lang="hu-HU" smtClean="0"/>
              <a:t>2017.07.25.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F7CA4-9657-421E-9B8E-B860D2F5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44F2-51CD-4279-BF00-17073AA0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820E-BABD-4AD7-8362-F1F1F89EFA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559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849A-217E-4317-AD30-872182CE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1A13-1841-4445-A793-850F39D3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17C1-0806-40E2-A3AD-42ADF1A8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D0E-912E-4242-AF0E-9C6D32DA74C5}" type="datetimeFigureOut">
              <a:rPr lang="hu-HU" smtClean="0"/>
              <a:t>2017.07.25.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5A7E1-56D9-4721-B6B2-A8398E3D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4D71-0EBB-43A5-AA40-081D1B5B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820E-BABD-4AD7-8362-F1F1F89EFA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741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28ED-99A0-496C-B8F6-5F2100B6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50DCF-E250-4899-8513-9EC3E43CF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7A1E-C680-4202-9B6B-CF4689A5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D0E-912E-4242-AF0E-9C6D32DA74C5}" type="datetimeFigureOut">
              <a:rPr lang="hu-HU" smtClean="0"/>
              <a:t>2017.07.25.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CA059-08E1-4EA2-8466-85E4D983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D916-BCAA-4DD8-9873-CFCA1F84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820E-BABD-4AD7-8362-F1F1F89EFA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19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6A08-3F7F-4337-8C4D-4430816F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53DA-336E-4448-B9C0-2F6E2C74C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4EAA3-1801-4F47-BB64-9194B29A1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361E-E298-4F6F-B738-94BF28E2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D0E-912E-4242-AF0E-9C6D32DA74C5}" type="datetimeFigureOut">
              <a:rPr lang="hu-HU" smtClean="0"/>
              <a:t>2017.07.25.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36AD-D0BD-4DD7-9350-25909E43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0BED9-ACE5-4EC8-A57A-7ED7F33E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820E-BABD-4AD7-8362-F1F1F89EFA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326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5942-1BC0-4179-9484-AE04C37B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9B768-A082-41A1-8BFB-19A452F9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BDA1D-039D-4D5A-8C59-62BE98736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88725-6C05-4FD7-A4D8-38F22E3BC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A3AB3-70D1-40CF-9079-26E8D1F58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B83DE-5DC4-424C-9AE5-8CB7ADFF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D0E-912E-4242-AF0E-9C6D32DA74C5}" type="datetimeFigureOut">
              <a:rPr lang="hu-HU" smtClean="0"/>
              <a:t>2017.07.25.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AA826-48BA-4A70-BCC7-D317378E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26572-3843-48F5-910E-CA5050B1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820E-BABD-4AD7-8362-F1F1F89EFA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016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91BE-FE5C-4396-B169-D8733330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529D4-5028-4CAC-8FA1-519B9AC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D0E-912E-4242-AF0E-9C6D32DA74C5}" type="datetimeFigureOut">
              <a:rPr lang="hu-HU" smtClean="0"/>
              <a:t>2017.07.25.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36015-7DFE-4E4E-809B-F2E4C1B1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25825-2223-486A-8786-54E14E7A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820E-BABD-4AD7-8362-F1F1F89EFA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842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59773-E5C8-4A4F-929D-3C7CE8AD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D0E-912E-4242-AF0E-9C6D32DA74C5}" type="datetimeFigureOut">
              <a:rPr lang="hu-HU" smtClean="0"/>
              <a:t>2017.07.25.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2DCB2-445A-41C5-9182-BA0D2DF4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FFFB-7301-41BB-BDBD-B76F391E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820E-BABD-4AD7-8362-F1F1F89EFA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53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BE97-DA59-4131-8D1D-E6C0205B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F586D-A48A-4697-9329-0151FCCB7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52B92-D5DF-4FF1-A37F-CCEDE65E1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7A34-465B-44CE-8A39-BAE5ABF0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D0E-912E-4242-AF0E-9C6D32DA74C5}" type="datetimeFigureOut">
              <a:rPr lang="hu-HU" smtClean="0"/>
              <a:t>2017.07.25.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3C78D-B646-4283-A4B9-8D697A73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3C98B-FCD9-4EA3-9EE4-8F7C5B4B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820E-BABD-4AD7-8362-F1F1F89EFA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87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54D3-A485-4A75-8B9B-C9BF82BF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D2856-0F5A-4CD3-94FC-148141CF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FAA46-51B1-4899-AFD4-64214262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AA5B6-F43C-4EFB-BBBB-613E9395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0D0E-912E-4242-AF0E-9C6D32DA74C5}" type="datetimeFigureOut">
              <a:rPr lang="hu-HU" smtClean="0"/>
              <a:t>2017.07.25.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1B613-C4A6-4281-A6F9-F88D14A7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3B41C-62F0-4BF4-AA49-C982CCBA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820E-BABD-4AD7-8362-F1F1F89EFA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277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A7A15-1FA4-4BD5-B2D1-16AC932F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42D85-4353-49BF-8C20-57E1B8C36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6F03-45A9-483F-A17A-3E9A03C31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0D0E-912E-4242-AF0E-9C6D32DA74C5}" type="datetimeFigureOut">
              <a:rPr lang="hu-HU" smtClean="0"/>
              <a:t>2017.07.25.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1A49-1790-4349-B406-CFD0FF31F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76C4-8938-4A15-A212-E82134423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820E-BABD-4AD7-8362-F1F1F89EFA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454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3A211F2-6973-4467-8E46-5C9FD44FFD43}"/>
              </a:ext>
            </a:extLst>
          </p:cNvPr>
          <p:cNvGrpSpPr/>
          <p:nvPr/>
        </p:nvGrpSpPr>
        <p:grpSpPr>
          <a:xfrm flipV="1">
            <a:off x="2928730" y="1311965"/>
            <a:ext cx="3445566" cy="1417983"/>
            <a:chOff x="2928730" y="1311965"/>
            <a:chExt cx="3445566" cy="1417983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B29BB3B0-0DAD-42C1-9AE4-4067C9B8D27C}"/>
                </a:ext>
              </a:extLst>
            </p:cNvPr>
            <p:cNvSpPr/>
            <p:nvPr/>
          </p:nvSpPr>
          <p:spPr>
            <a:xfrm>
              <a:off x="2928730" y="1311965"/>
              <a:ext cx="3445566" cy="14179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4C873D-86E4-49F5-966E-BAB5C6344D66}"/>
                </a:ext>
              </a:extLst>
            </p:cNvPr>
            <p:cNvSpPr txBox="1"/>
            <p:nvPr/>
          </p:nvSpPr>
          <p:spPr>
            <a:xfrm>
              <a:off x="3180522" y="1815548"/>
              <a:ext cx="2703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Tested child shape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50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2017-07-25T12:07:55Z</dcterms:created>
  <dcterms:modified xsi:type="dcterms:W3CDTF">2017-07-25T12:54:44Z</dcterms:modified>
</cp:coreProperties>
</file>