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hu-H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anchor="ctr" anchorCtr="1"/>
          <a:lstStyle/>
          <a:p>
            <a:pPr>
              <a:defRPr sz="1862" b="0" strike="noStrike" spc="-1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defRPr>
            </a:pPr>
            <a:r>
              <a:rPr lang="pt-BR" sz="1862" b="0" strike="noStrike" spc="-1" dirty="0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Noto Sans"/>
                <a:ea typeface="DejaVu Sans"/>
              </a:rPr>
              <a:t>Gráfico de Colunas ou Barras</a:t>
            </a:r>
          </a:p>
        </c:rich>
      </c:tx>
      <c:layout>
        <c:manualLayout>
          <c:xMode val="edge"/>
          <c:yMode val="edge"/>
          <c:x val="0.28537644073996249"/>
          <c:y val="9.4075966425789748E-2"/>
        </c:manualLayout>
      </c:layout>
      <c:overlay val="0"/>
    </c:title>
    <c:autoTitleDeleted val="0"/>
    <c:view3D>
      <c:rotX val="15"/>
      <c:rotY val="20"/>
      <c:rAngAx val="1"/>
    </c:view3D>
    <c:floor>
      <c:thickness val="0"/>
      <c:spPr>
        <a:noFill/>
        <a:ln w="6480">
          <a:noFill/>
        </a:ln>
      </c:spPr>
    </c:floor>
    <c:sideWall>
      <c:thickness val="0"/>
    </c:sideWall>
    <c:backWall>
      <c:thickness val="0"/>
      <c:spPr>
        <a:noFill/>
        <a:ln w="6480">
          <a:noFill/>
        </a:ln>
      </c:spPr>
    </c:backWall>
    <c:plotArea>
      <c:layout>
        <c:manualLayout>
          <c:layoutTarget val="inner"/>
          <c:xMode val="edge"/>
          <c:yMode val="edge"/>
          <c:x val="0.121935845356493"/>
          <c:y val="0.19060351413292601"/>
          <c:w val="0.856702619414484"/>
          <c:h val="0.74837662337662303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Sedan</c:v>
                </c:pt>
              </c:strCache>
            </c:strRef>
          </c:tx>
          <c:spPr>
            <a:solidFill>
              <a:srgbClr val="5B9BD5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Hatch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Cupe</c:v>
                </c:pt>
              </c:strCache>
            </c:strRef>
          </c:tx>
          <c:spPr>
            <a:solidFill>
              <a:srgbClr val="A5A5A5"/>
            </a:solidFill>
            <a:ln>
              <a:noFill/>
            </a:ln>
          </c:spPr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1"/>
            <c:showLeaderLines val="0"/>
            <c:extLst>
              <c:ext xmlns:c15="http://schemas.microsoft.com/office/drawing/2012/chart" uri="{CE6537A1-D6FC-4f65-9D91-7224C49458BB}">
                <c15:layout/>
                <c15:showLeaderLines val="0"/>
              </c:ext>
            </c:extLst>
          </c:dLbls>
          <c:cat>
            <c:strRef>
              <c:f>categories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shape val="box"/>
        <c:axId val="125559480"/>
        <c:axId val="125559864"/>
        <c:axId val="0"/>
      </c:bar3DChart>
      <c:catAx>
        <c:axId val="1255594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25559864"/>
        <c:crosses val="autoZero"/>
        <c:auto val="1"/>
        <c:lblAlgn val="ctr"/>
        <c:lblOffset val="100"/>
        <c:noMultiLvlLbl val="1"/>
      </c:catAx>
      <c:valAx>
        <c:axId val="125559864"/>
        <c:scaling>
          <c:orientation val="minMax"/>
        </c:scaling>
        <c:delete val="1"/>
        <c:axPos val="b"/>
        <c:numFmt formatCode="General" sourceLinked="0"/>
        <c:majorTickMark val="none"/>
        <c:minorTickMark val="none"/>
        <c:tickLblPos val="nextTo"/>
        <c:crossAx val="125559480"/>
        <c:crosses val="autoZero"/>
        <c:crossBetween val="midCat"/>
      </c:valAx>
      <c:spPr>
        <a:noFill/>
        <a:ln w="6480">
          <a:noFill/>
        </a:ln>
      </c:spPr>
    </c:plotArea>
    <c:legend>
      <c:legendPos val="b"/>
      <c:layout/>
      <c:overlay val="0"/>
      <c:spPr>
        <a:noFill/>
        <a:ln>
          <a:noFill/>
        </a:ln>
      </c:spPr>
    </c:legend>
    <c:plotVisOnly val="1"/>
    <c:dispBlanksAs val="gap"/>
    <c:showDLblsOverMax val="1"/>
  </c:chart>
  <c:spPr>
    <a:noFill/>
    <a:ln>
      <a:noFill/>
    </a:ln>
  </c:spPr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3833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2320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85041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6973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408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4772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75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1532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696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784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3624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24D02-4953-4484-91C4-508D223421CE}" type="datetimeFigureOut">
              <a:rPr lang="hu-HU" smtClean="0"/>
              <a:t>2019.01.21.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F5BBD-15F9-4995-8F97-78DFBE650D77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10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áfico 31"/>
          <p:cNvGraphicFramePr/>
          <p:nvPr>
            <p:extLst>
              <p:ext uri="{D42A27DB-BD31-4B8C-83A1-F6EECF244321}">
                <p14:modId xmlns:p14="http://schemas.microsoft.com/office/powerpoint/2010/main" val="2323885799"/>
              </p:ext>
            </p:extLst>
          </p:nvPr>
        </p:nvGraphicFramePr>
        <p:xfrm>
          <a:off x="2671462" y="1361095"/>
          <a:ext cx="5139720" cy="37695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70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Noto Sans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Noto Sans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Szélesvásznú</PresentationFormat>
  <Paragraphs>1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DejaVu Sans</vt:lpstr>
      <vt:lpstr>Office-téma</vt:lpstr>
      <vt:lpstr>PowerPoint bemutató</vt:lpstr>
    </vt:vector>
  </TitlesOfParts>
  <Company>NISZ Nemzeti Infokommunikációs Szolgáltató Zrt.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Kelemen Gábor 2</dc:creator>
  <cp:lastModifiedBy>Kelemen Gábor 2</cp:lastModifiedBy>
  <cp:revision>2</cp:revision>
  <dcterms:created xsi:type="dcterms:W3CDTF">2019-01-17T10:02:02Z</dcterms:created>
  <dcterms:modified xsi:type="dcterms:W3CDTF">2019-01-21T13:00:32Z</dcterms:modified>
</cp:coreProperties>
</file>