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4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4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47499" y="1319917"/>
            <a:ext cx="1979875" cy="2138900"/>
          </a:xfrm>
          <a:prstGeom prst="ellips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19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Bunth</dc:creator>
  <cp:lastModifiedBy>Tamás Bunth</cp:lastModifiedBy>
  <cp:revision>1</cp:revision>
  <dcterms:created xsi:type="dcterms:W3CDTF">2020-01-13T13:18:41Z</dcterms:created>
  <dcterms:modified xsi:type="dcterms:W3CDTF">2020-01-13T13:20:36Z</dcterms:modified>
</cp:coreProperties>
</file>