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3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2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693B-81F6-4F79-91F6-C1059AE459A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F5C8-4250-4D6B-95E0-43A5428ED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334" y="4474229"/>
            <a:ext cx="2815919" cy="2119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76200" dir="7140000" sx="107000" sy="107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shadow</a:t>
            </a:r>
          </a:p>
        </p:txBody>
      </p:sp>
    </p:spTree>
    <p:extLst>
      <p:ext uri="{BB962C8B-B14F-4D97-AF65-F5344CB8AC3E}">
        <p14:creationId xmlns:p14="http://schemas.microsoft.com/office/powerpoint/2010/main" val="411550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2020-05-11T13:37:44Z</dcterms:created>
  <dcterms:modified xsi:type="dcterms:W3CDTF">2020-05-11T13:38:00Z</dcterms:modified>
</cp:coreProperties>
</file>