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7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60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82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75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72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42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34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9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4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31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72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0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6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CD67-6919-422B-B34D-E94328E5B998}" type="datetimeFigureOut">
              <a:rPr lang="pl-PL" smtClean="0"/>
              <a:t>2019-04-29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CEF43-20B1-4DB6-A129-BF82892ED2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78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Theme</a:t>
            </a:r>
            <a:r>
              <a:rPr lang="pl-PL" dirty="0" smtClean="0"/>
              <a:t> test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Theme</a:t>
            </a:r>
            <a:r>
              <a:rPr lang="pl-PL" dirty="0" smtClean="0"/>
              <a:t> DOM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stored</a:t>
            </a:r>
            <a:r>
              <a:rPr lang="pl-PL" dirty="0" smtClean="0"/>
              <a:t> in </a:t>
            </a:r>
            <a:r>
              <a:rPr lang="pl-PL" dirty="0" err="1" smtClean="0"/>
              <a:t>OOXTheme</a:t>
            </a:r>
            <a:r>
              <a:rPr lang="pl-PL" dirty="0" smtClean="0"/>
              <a:t> for </a:t>
            </a:r>
            <a:r>
              <a:rPr lang="pl-PL" dirty="0" err="1" smtClean="0"/>
              <a:t>SmartArt</a:t>
            </a:r>
            <a:r>
              <a:rPr lang="pl-PL" dirty="0" smtClean="0"/>
              <a:t> re-</a:t>
            </a:r>
            <a:r>
              <a:rPr lang="pl-PL" dirty="0" err="1" smtClean="0"/>
              <a:t>generation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194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Theme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</dc:title>
  <dc:creator>Grzegorz Araminowicz</dc:creator>
  <cp:lastModifiedBy>Grzegorz Araminowicz</cp:lastModifiedBy>
  <cp:revision>1</cp:revision>
  <dcterms:created xsi:type="dcterms:W3CDTF">2019-04-29T12:21:17Z</dcterms:created>
  <dcterms:modified xsi:type="dcterms:W3CDTF">2019-04-29T12:23:25Z</dcterms:modified>
</cp:coreProperties>
</file>