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37C119-0C11-41D5-942C-12810E7B6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ECCA7C-9676-479F-A9B3-975CA84EA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507E94-3714-47A9-BF50-92653A11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5351C7-8FC1-4D7F-86EE-376BA885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A93742-3D55-445C-ABDC-978182D7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0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42F7D1-5EE7-4AAB-8AC5-127CDEF0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7A46A6-4D96-4DF6-8F64-8B07024D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62578C-A317-4435-BA37-D552FEBD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F5D67A-A64E-4928-87C4-CA15DD1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9180B4-D46C-47C2-87CB-9CB0C9D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4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7A77A0-7493-4836-BA39-3B2405ACD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4AD2AD-5076-4334-A26E-8718DA2A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484380-E8E0-411D-8C03-2AF175D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213745-2E74-44F5-9825-84E9297D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31186B-A3F4-48B4-846D-9586A9FA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5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0C2295-4629-456A-A5FA-7E27DCD5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FBCD52-B492-406C-B36D-AB54472B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320330-1B90-4238-BFE7-1FB57AF6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1F4B98-915D-46BC-8D72-5DC51003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3E098E-287C-4258-9AD0-4B2DFA28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9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9A1FB-E4F2-4F85-B189-88822944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0E5B28-53CC-46DF-BBEC-09678767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193EF5-1EB7-48E3-9D54-629B9AA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A0253A-00D2-47C3-AE52-A276FFCA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4E96BE-8F28-4663-8161-95C28628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9FAF8-EABF-404A-AA61-42ABF06C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9099CE-26D2-4B20-866D-79104FF8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BE6474-D6D1-4B80-A592-82CA30020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177204-C46B-4441-A2FC-29F3AFE5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3C4939-DA31-45C8-A08C-623E780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CD4B21-3C4F-4CB5-8C7B-3CF7A99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9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6C65D-CF61-4B1A-8D21-D07B0253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C3C0AA-EC99-4E73-B3EA-DF63C4BC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B3B815-3B9C-4CFD-86BB-8C6CC97D2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162A15-35AA-4BDA-8F87-1CC8C930C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0253E2-37FA-469C-875C-749A9992F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045E519-E3ED-48E0-B6C8-3B18D84E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A026C61-F157-42F3-8A10-52E5F71C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8FCEF8-EA4F-4242-904D-F619AA4C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4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7F8A1-0A63-4D4D-A93E-F55EB46B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8DAC0C3-42BD-42C8-9806-CED0DAD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CA1BC4-4D86-4A64-B866-FEED8C1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8456F8-2294-4F40-BB47-DE201CBF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5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C76C59-B485-419E-8128-A55349DC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FC2AE06-FCB8-47CD-B05D-B757AE68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9666B1-A7DA-4CD5-BE4A-7134A886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42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2C5E40-AAA2-4420-B352-FEFCCA2B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4B025-8760-46C3-852A-8054CF04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538D03-A862-47EF-B6E8-326AC9865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DE997A-44A8-41AF-85EC-BE296FFE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2F6BB3-95E4-4992-AA02-608C634A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B301996-212B-4527-B048-6BEB469C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07EBCF-713B-4CA9-B3C0-15770D6E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51B905D-35B0-4E00-9C13-811D1FEDE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09A765-0E23-4B62-BB3F-8DEF1035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1096EE-AD75-4A1B-BC91-24D31C3E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4DEF3F-5CCA-457F-AADE-9AB3AE74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98C2F5-DA4B-4E77-BCCE-EFD5A0A9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63D137E-D701-41B4-BCFB-63E96228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DA200B-E092-4D57-9858-AF986681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422989-6C20-45AA-AEBD-01C825D8C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3EE4-5584-489C-91EB-2533071DF6BE}" type="datetimeFigureOut">
              <a:rPr lang="hu-HU" smtClean="0"/>
              <a:t>2021. 07. 08.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41FE5C-6B25-445F-AA87-12312CB9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045DC8-B6BD-4405-8947-7D01807C5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3461-459B-4ADD-BD3B-D6111F1443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3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71B28D-F648-4454-AEA6-F07B84B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36DD1-AF33-4AC2-B84F-D2B5C828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2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F1A72E-DE00-4DF3-9431-AB3DEDFD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8915CD-A7C7-4E15-9722-B146DA21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30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2EB75-3113-409D-AD86-F8BCF1AB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1A626E-AA6A-471A-8AB9-7E25EA78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01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Szélesvásznú</PresentationFormat>
  <Paragraphs>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fejleszto</dc:creator>
  <cp:lastModifiedBy>fejleszto</cp:lastModifiedBy>
  <cp:revision>1</cp:revision>
  <dcterms:created xsi:type="dcterms:W3CDTF">2021-07-08T09:42:07Z</dcterms:created>
  <dcterms:modified xsi:type="dcterms:W3CDTF">2021-07-08T09:42:30Z</dcterms:modified>
</cp:coreProperties>
</file>