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210E5-336E-43D5-8018-A82444E1ED6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A3FC2DD-3549-4909-8145-1545697C7102}">
      <dgm:prSet phldrT="[Text]"/>
      <dgm:spPr/>
      <dgm:t>
        <a:bodyPr/>
        <a:lstStyle/>
        <a:p>
          <a:r>
            <a:rPr lang="pl-PL" dirty="0" smtClean="0"/>
            <a:t>A</a:t>
          </a:r>
          <a:endParaRPr lang="pl-PL" dirty="0"/>
        </a:p>
      </dgm:t>
    </dgm:pt>
    <dgm:pt modelId="{78C985AA-AC0A-4476-B11E-0B0D9163917F}" type="parTrans" cxnId="{2A25D01C-909B-4D19-BEE7-41D3B7BD3AA6}">
      <dgm:prSet/>
      <dgm:spPr/>
      <dgm:t>
        <a:bodyPr/>
        <a:lstStyle/>
        <a:p>
          <a:endParaRPr lang="pl-PL"/>
        </a:p>
      </dgm:t>
    </dgm:pt>
    <dgm:pt modelId="{19568D3E-BC65-4CD0-942F-F6560561A3C4}" type="sibTrans" cxnId="{2A25D01C-909B-4D19-BEE7-41D3B7BD3AA6}">
      <dgm:prSet/>
      <dgm:spPr/>
      <dgm:t>
        <a:bodyPr/>
        <a:lstStyle/>
        <a:p>
          <a:endParaRPr lang="pl-PL"/>
        </a:p>
      </dgm:t>
    </dgm:pt>
    <dgm:pt modelId="{3A7EAEAA-9FA3-4BF3-ABCB-58C134903A6A}">
      <dgm:prSet phldrT="[Text]"/>
      <dgm:spPr/>
      <dgm:t>
        <a:bodyPr/>
        <a:lstStyle/>
        <a:p>
          <a:r>
            <a:rPr lang="pl-PL" dirty="0" smtClean="0"/>
            <a:t>B</a:t>
          </a:r>
          <a:endParaRPr lang="pl-PL" dirty="0"/>
        </a:p>
      </dgm:t>
    </dgm:pt>
    <dgm:pt modelId="{683917BB-2EB1-4CA8-B869-0F300F4BA683}" type="parTrans" cxnId="{FF4192D2-F6FE-472D-84AF-D14BE0DEC48A}">
      <dgm:prSet/>
      <dgm:spPr/>
      <dgm:t>
        <a:bodyPr/>
        <a:lstStyle/>
        <a:p>
          <a:endParaRPr lang="pl-PL"/>
        </a:p>
      </dgm:t>
    </dgm:pt>
    <dgm:pt modelId="{919B01AF-F24D-4EBC-BCC1-C56972081B80}" type="sibTrans" cxnId="{FF4192D2-F6FE-472D-84AF-D14BE0DEC48A}">
      <dgm:prSet/>
      <dgm:spPr/>
      <dgm:t>
        <a:bodyPr/>
        <a:lstStyle/>
        <a:p>
          <a:endParaRPr lang="pl-PL"/>
        </a:p>
      </dgm:t>
    </dgm:pt>
    <dgm:pt modelId="{69E690C4-0751-402C-80A1-461D8260680B}">
      <dgm:prSet phldrT="[Text]"/>
      <dgm:spPr/>
      <dgm:t>
        <a:bodyPr/>
        <a:lstStyle/>
        <a:p>
          <a:r>
            <a:rPr lang="pl-PL" dirty="0" smtClean="0"/>
            <a:t>C</a:t>
          </a:r>
          <a:endParaRPr lang="pl-PL" dirty="0"/>
        </a:p>
      </dgm:t>
    </dgm:pt>
    <dgm:pt modelId="{0673D56D-DC87-4A33-BC56-C25BCB1D9213}" type="parTrans" cxnId="{40982830-389D-4041-8E6E-C84599C28A34}">
      <dgm:prSet/>
      <dgm:spPr/>
      <dgm:t>
        <a:bodyPr/>
        <a:lstStyle/>
        <a:p>
          <a:endParaRPr lang="pl-PL"/>
        </a:p>
      </dgm:t>
    </dgm:pt>
    <dgm:pt modelId="{E01C2882-6870-4AE1-8DFC-48E66C23C3A4}" type="sibTrans" cxnId="{40982830-389D-4041-8E6E-C84599C28A34}">
      <dgm:prSet/>
      <dgm:spPr/>
      <dgm:t>
        <a:bodyPr/>
        <a:lstStyle/>
        <a:p>
          <a:endParaRPr lang="pl-PL"/>
        </a:p>
      </dgm:t>
    </dgm:pt>
    <dgm:pt modelId="{A321733B-07D6-4C2C-9A6A-DEC4DEB9ECD8}" type="pres">
      <dgm:prSet presAssocID="{EAC210E5-336E-43D5-8018-A82444E1ED6C}" presName="diagram" presStyleCnt="0">
        <dgm:presLayoutVars>
          <dgm:dir/>
          <dgm:resizeHandles val="exact"/>
        </dgm:presLayoutVars>
      </dgm:prSet>
      <dgm:spPr/>
    </dgm:pt>
    <dgm:pt modelId="{7DC720F4-DDF3-4E75-A2BE-6361CF7B66FA}" type="pres">
      <dgm:prSet presAssocID="{CA3FC2DD-3549-4909-8145-1545697C7102}" presName="node" presStyleLbl="node1" presStyleIdx="0" presStyleCnt="3">
        <dgm:presLayoutVars>
          <dgm:bulletEnabled val="1"/>
        </dgm:presLayoutVars>
      </dgm:prSet>
      <dgm:spPr/>
    </dgm:pt>
    <dgm:pt modelId="{84C956F3-2EF8-454C-AEC4-20337F92E722}" type="pres">
      <dgm:prSet presAssocID="{19568D3E-BC65-4CD0-942F-F6560561A3C4}" presName="sibTrans" presStyleCnt="0"/>
      <dgm:spPr/>
    </dgm:pt>
    <dgm:pt modelId="{F0A68971-13BE-487B-9158-4F33BBA08E8E}" type="pres">
      <dgm:prSet presAssocID="{3A7EAEAA-9FA3-4BF3-ABCB-58C134903A6A}" presName="node" presStyleLbl="node1" presStyleIdx="1" presStyleCnt="3">
        <dgm:presLayoutVars>
          <dgm:bulletEnabled val="1"/>
        </dgm:presLayoutVars>
      </dgm:prSet>
      <dgm:spPr/>
    </dgm:pt>
    <dgm:pt modelId="{106CA34A-84F8-4A9C-84AB-8A28C038BA43}" type="pres">
      <dgm:prSet presAssocID="{919B01AF-F24D-4EBC-BCC1-C56972081B80}" presName="sibTrans" presStyleCnt="0"/>
      <dgm:spPr/>
    </dgm:pt>
    <dgm:pt modelId="{7D5DF921-A7AB-40DD-928F-92CBD056B406}" type="pres">
      <dgm:prSet presAssocID="{69E690C4-0751-402C-80A1-461D82606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35B674F2-FC71-4428-BC15-62B098CFB28A}" type="presOf" srcId="{CA3FC2DD-3549-4909-8145-1545697C7102}" destId="{7DC720F4-DDF3-4E75-A2BE-6361CF7B66FA}" srcOrd="0" destOrd="0" presId="urn:microsoft.com/office/officeart/2005/8/layout/default"/>
    <dgm:cxn modelId="{5634C1F4-4193-4032-9E06-3315648CD0D2}" type="presOf" srcId="{69E690C4-0751-402C-80A1-461D8260680B}" destId="{7D5DF921-A7AB-40DD-928F-92CBD056B406}" srcOrd="0" destOrd="0" presId="urn:microsoft.com/office/officeart/2005/8/layout/default"/>
    <dgm:cxn modelId="{2A25D01C-909B-4D19-BEE7-41D3B7BD3AA6}" srcId="{EAC210E5-336E-43D5-8018-A82444E1ED6C}" destId="{CA3FC2DD-3549-4909-8145-1545697C7102}" srcOrd="0" destOrd="0" parTransId="{78C985AA-AC0A-4476-B11E-0B0D9163917F}" sibTransId="{19568D3E-BC65-4CD0-942F-F6560561A3C4}"/>
    <dgm:cxn modelId="{242001AF-BAB9-4838-84A6-41590BCA46AE}" type="presOf" srcId="{3A7EAEAA-9FA3-4BF3-ABCB-58C134903A6A}" destId="{F0A68971-13BE-487B-9158-4F33BBA08E8E}" srcOrd="0" destOrd="0" presId="urn:microsoft.com/office/officeart/2005/8/layout/default"/>
    <dgm:cxn modelId="{366A61D6-8F1D-4436-97F8-CAC5A40AD5E0}" type="presOf" srcId="{EAC210E5-336E-43D5-8018-A82444E1ED6C}" destId="{A321733B-07D6-4C2C-9A6A-DEC4DEB9ECD8}" srcOrd="0" destOrd="0" presId="urn:microsoft.com/office/officeart/2005/8/layout/default"/>
    <dgm:cxn modelId="{40982830-389D-4041-8E6E-C84599C28A34}" srcId="{EAC210E5-336E-43D5-8018-A82444E1ED6C}" destId="{69E690C4-0751-402C-80A1-461D8260680B}" srcOrd="2" destOrd="0" parTransId="{0673D56D-DC87-4A33-BC56-C25BCB1D9213}" sibTransId="{E01C2882-6870-4AE1-8DFC-48E66C23C3A4}"/>
    <dgm:cxn modelId="{FF4192D2-F6FE-472D-84AF-D14BE0DEC48A}" srcId="{EAC210E5-336E-43D5-8018-A82444E1ED6C}" destId="{3A7EAEAA-9FA3-4BF3-ABCB-58C134903A6A}" srcOrd="1" destOrd="0" parTransId="{683917BB-2EB1-4CA8-B869-0F300F4BA683}" sibTransId="{919B01AF-F24D-4EBC-BCC1-C56972081B80}"/>
    <dgm:cxn modelId="{FF82CCEC-77C4-4FD8-94A2-C9CD67405AA3}" type="presParOf" srcId="{A321733B-07D6-4C2C-9A6A-DEC4DEB9ECD8}" destId="{7DC720F4-DDF3-4E75-A2BE-6361CF7B66FA}" srcOrd="0" destOrd="0" presId="urn:microsoft.com/office/officeart/2005/8/layout/default"/>
    <dgm:cxn modelId="{CDB1733C-9195-46B4-B434-4A47B2861506}" type="presParOf" srcId="{A321733B-07D6-4C2C-9A6A-DEC4DEB9ECD8}" destId="{84C956F3-2EF8-454C-AEC4-20337F92E722}" srcOrd="1" destOrd="0" presId="urn:microsoft.com/office/officeart/2005/8/layout/default"/>
    <dgm:cxn modelId="{9302C8FD-7BF6-41DB-99C8-8D6040AEF595}" type="presParOf" srcId="{A321733B-07D6-4C2C-9A6A-DEC4DEB9ECD8}" destId="{F0A68971-13BE-487B-9158-4F33BBA08E8E}" srcOrd="2" destOrd="0" presId="urn:microsoft.com/office/officeart/2005/8/layout/default"/>
    <dgm:cxn modelId="{FA691988-6455-4101-893C-D6F5FDD0B2C2}" type="presParOf" srcId="{A321733B-07D6-4C2C-9A6A-DEC4DEB9ECD8}" destId="{106CA34A-84F8-4A9C-84AB-8A28C038BA43}" srcOrd="3" destOrd="0" presId="urn:microsoft.com/office/officeart/2005/8/layout/default"/>
    <dgm:cxn modelId="{44082011-70D0-479C-B80F-B18FE0DD775F}" type="presParOf" srcId="{A321733B-07D6-4C2C-9A6A-DEC4DEB9ECD8}" destId="{7D5DF921-A7AB-40DD-928F-92CBD056B406}" srcOrd="4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C9C5-0EDA-407B-A1C8-EB31BCA91D8A}" type="datetimeFigureOut">
              <a:rPr lang="pl-PL" smtClean="0"/>
              <a:t>2019-05-14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1E40-6517-4171-A782-B595BC804A5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2019-05-14T14:46:22Z</dcterms:created>
  <dcterms:modified xsi:type="dcterms:W3CDTF">2019-05-14T14:46:53Z</dcterms:modified>
</cp:coreProperties>
</file>